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52"/>
  </p:notesMasterIdLst>
  <p:handoutMasterIdLst>
    <p:handoutMasterId r:id="rId53"/>
  </p:handoutMasterIdLst>
  <p:sldIdLst>
    <p:sldId id="312" r:id="rId2"/>
    <p:sldId id="330" r:id="rId3"/>
    <p:sldId id="259" r:id="rId4"/>
    <p:sldId id="257" r:id="rId5"/>
    <p:sldId id="260" r:id="rId6"/>
    <p:sldId id="299" r:id="rId7"/>
    <p:sldId id="308" r:id="rId8"/>
    <p:sldId id="309" r:id="rId9"/>
    <p:sldId id="306" r:id="rId10"/>
    <p:sldId id="307" r:id="rId11"/>
    <p:sldId id="258" r:id="rId12"/>
    <p:sldId id="304" r:id="rId13"/>
    <p:sldId id="261" r:id="rId14"/>
    <p:sldId id="301" r:id="rId15"/>
    <p:sldId id="302" r:id="rId16"/>
    <p:sldId id="303" r:id="rId17"/>
    <p:sldId id="272" r:id="rId18"/>
    <p:sldId id="310" r:id="rId19"/>
    <p:sldId id="275" r:id="rId20"/>
    <p:sldId id="277" r:id="rId21"/>
    <p:sldId id="279" r:id="rId22"/>
    <p:sldId id="280" r:id="rId23"/>
    <p:sldId id="292" r:id="rId24"/>
    <p:sldId id="293" r:id="rId25"/>
    <p:sldId id="331" r:id="rId26"/>
    <p:sldId id="313" r:id="rId27"/>
    <p:sldId id="311" r:id="rId28"/>
    <p:sldId id="282" r:id="rId29"/>
    <p:sldId id="283" r:id="rId30"/>
    <p:sldId id="296" r:id="rId31"/>
    <p:sldId id="314" r:id="rId32"/>
    <p:sldId id="316" r:id="rId33"/>
    <p:sldId id="284" r:id="rId34"/>
    <p:sldId id="285" r:id="rId35"/>
    <p:sldId id="286" r:id="rId36"/>
    <p:sldId id="289" r:id="rId37"/>
    <p:sldId id="290" r:id="rId38"/>
    <p:sldId id="294" r:id="rId39"/>
    <p:sldId id="329" r:id="rId40"/>
    <p:sldId id="327" r:id="rId41"/>
    <p:sldId id="328" r:id="rId42"/>
    <p:sldId id="317" r:id="rId43"/>
    <p:sldId id="318" r:id="rId44"/>
    <p:sldId id="321" r:id="rId45"/>
    <p:sldId id="322" r:id="rId46"/>
    <p:sldId id="323" r:id="rId47"/>
    <p:sldId id="324" r:id="rId48"/>
    <p:sldId id="325" r:id="rId49"/>
    <p:sldId id="326" r:id="rId50"/>
    <p:sldId id="287" r:id="rId51"/>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4192" autoAdjust="0"/>
  </p:normalViewPr>
  <p:slideViewPr>
    <p:cSldViewPr>
      <p:cViewPr>
        <p:scale>
          <a:sx n="63" d="100"/>
          <a:sy n="63" d="100"/>
        </p:scale>
        <p:origin x="-151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568" y="-96"/>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_rels/data5.xml.rels><?xml version="1.0" encoding="UTF-8" standalone="yes"?>
<Relationships xmlns="http://schemas.openxmlformats.org/package/2006/relationships"><Relationship Id="rId8" Type="http://schemas.openxmlformats.org/officeDocument/2006/relationships/hyperlink" Target="hyperlinks/Software.ppt" TargetMode="External"/><Relationship Id="rId3" Type="http://schemas.openxmlformats.org/officeDocument/2006/relationships/hyperlink" Target="hyperlinks/Use%20of%20any%20IPRs.ppt" TargetMode="External"/><Relationship Id="rId7" Type="http://schemas.openxmlformats.org/officeDocument/2006/relationships/hyperlink" Target="knowledge%20&amp;%20skills.ppt" TargetMode="External"/><Relationship Id="rId2" Type="http://schemas.openxmlformats.org/officeDocument/2006/relationships/hyperlink" Target="Satellite%20Transmission.ppt" TargetMode="External"/><Relationship Id="rId1" Type="http://schemas.openxmlformats.org/officeDocument/2006/relationships/hyperlink" Target="hyperlinks/Work%20on%20IPR.ppt" TargetMode="External"/><Relationship Id="rId6" Type="http://schemas.openxmlformats.org/officeDocument/2006/relationships/hyperlink" Target="hyperlinks/Equipment.pptx" TargetMode="External"/><Relationship Id="rId5" Type="http://schemas.openxmlformats.org/officeDocument/2006/relationships/hyperlink" Target="hyperlinks/skills%20&amp;%20knowledge.ppt" TargetMode="External"/><Relationship Id="rId4" Type="http://schemas.openxmlformats.org/officeDocument/2006/relationships/hyperlink" Target="Imparting%20Information%20to%20use%20work.ppt" TargetMode="External"/><Relationship Id="rId9" Type="http://schemas.openxmlformats.org/officeDocument/2006/relationships/hyperlink" Target="hyperlinks/Satellite%20Transmission.ppt" TargetMode="External"/></Relationships>
</file>

<file path=ppt/diagrams/_rels/data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image" Target="../media/image8.png"/></Relationships>
</file>

<file path=ppt/diagrams/_rels/data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image" Target="../media/image8.png"/></Relationships>
</file>

<file path=ppt/diagrams/_rels/drawing5.xml.rels><?xml version="1.0" encoding="UTF-8" standalone="yes"?>
<Relationships xmlns="http://schemas.openxmlformats.org/package/2006/relationships"><Relationship Id="rId8" Type="http://schemas.openxmlformats.org/officeDocument/2006/relationships/hyperlink" Target="hyperlinks/Software.ppt" TargetMode="External"/><Relationship Id="rId3" Type="http://schemas.openxmlformats.org/officeDocument/2006/relationships/hyperlink" Target="hyperlinks/Use%20of%20any%20IPRs.ppt" TargetMode="External"/><Relationship Id="rId7" Type="http://schemas.openxmlformats.org/officeDocument/2006/relationships/hyperlink" Target="knowledge%20&amp;%20skills.ppt" TargetMode="External"/><Relationship Id="rId2" Type="http://schemas.openxmlformats.org/officeDocument/2006/relationships/hyperlink" Target="Satellite%20Transmission.ppt" TargetMode="External"/><Relationship Id="rId1" Type="http://schemas.openxmlformats.org/officeDocument/2006/relationships/hyperlink" Target="hyperlinks/Work%20on%20IPR.ppt" TargetMode="External"/><Relationship Id="rId6" Type="http://schemas.openxmlformats.org/officeDocument/2006/relationships/hyperlink" Target="hyperlinks/Equipment.pptx" TargetMode="External"/><Relationship Id="rId5" Type="http://schemas.openxmlformats.org/officeDocument/2006/relationships/hyperlink" Target="hyperlinks/skills%20&amp;%20knowledge.ppt" TargetMode="External"/><Relationship Id="rId4" Type="http://schemas.openxmlformats.org/officeDocument/2006/relationships/hyperlink" Target="Imparting%20Information%20to%20use%20work.ppt" TargetMode="External"/><Relationship Id="rId9" Type="http://schemas.openxmlformats.org/officeDocument/2006/relationships/hyperlink" Target="hyperlinks/Satellite%20Transmission.ppt" TargetMode="External"/></Relationships>
</file>

<file path=ppt/diagrams/_rels/drawing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image" Target="../media/image8.png"/></Relationships>
</file>

<file path=ppt/diagrams/_rels/drawing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9">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1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AF885E-5616-4952-867C-E66E3701E085}" type="doc">
      <dgm:prSet loTypeId="urn:microsoft.com/office/officeart/2005/8/layout/process1" loCatId="process" qsTypeId="urn:microsoft.com/office/officeart/2005/8/quickstyle/simple1" qsCatId="simple" csTypeId="urn:microsoft.com/office/officeart/2005/8/colors/accent1_2" csCatId="accent1" phldr="1"/>
      <dgm:spPr/>
    </dgm:pt>
    <dgm:pt modelId="{957A5EFF-ABDD-41DF-B2B0-0EE386C80EB4}">
      <dgm:prSet phldrT="[Text]" custT="1"/>
      <dgm:spPr/>
      <dgm:t>
        <a:bodyPr/>
        <a:lstStyle/>
        <a:p>
          <a:r>
            <a:rPr lang="en-US" sz="2000" dirty="0" smtClean="0"/>
            <a:t>Conditions applicable to recipient of Royalty</a:t>
          </a:r>
          <a:endParaRPr lang="en-IN" sz="2000" dirty="0"/>
        </a:p>
      </dgm:t>
    </dgm:pt>
    <dgm:pt modelId="{DC36E63A-B4EF-483F-90AF-A7EAC0C8ED33}" type="parTrans" cxnId="{77A69730-E14C-494E-839E-FF4B39E7DE06}">
      <dgm:prSet/>
      <dgm:spPr/>
      <dgm:t>
        <a:bodyPr/>
        <a:lstStyle/>
        <a:p>
          <a:endParaRPr lang="en-IN"/>
        </a:p>
      </dgm:t>
    </dgm:pt>
    <dgm:pt modelId="{47DF3149-4C1F-49F2-AEED-83F81B339153}" type="sibTrans" cxnId="{77A69730-E14C-494E-839E-FF4B39E7DE06}">
      <dgm:prSet/>
      <dgm:spPr/>
      <dgm:t>
        <a:bodyPr/>
        <a:lstStyle/>
        <a:p>
          <a:endParaRPr lang="en-IN"/>
        </a:p>
      </dgm:t>
    </dgm:pt>
    <dgm:pt modelId="{0480B46E-887A-427B-9349-B174108CCD4F}">
      <dgm:prSet phldrT="[Text]"/>
      <dgm:spPr/>
      <dgm:t>
        <a:bodyPr/>
        <a:lstStyle/>
        <a:p>
          <a:r>
            <a:rPr lang="en-US" dirty="0" smtClean="0"/>
            <a:t>Definition of ROYALTY</a:t>
          </a:r>
          <a:endParaRPr lang="en-IN" dirty="0"/>
        </a:p>
      </dgm:t>
    </dgm:pt>
    <dgm:pt modelId="{70F682B7-D60A-4070-BDFF-56D988D34959}" type="parTrans" cxnId="{A59A8310-9F93-4B96-AC12-415B0FFF5989}">
      <dgm:prSet/>
      <dgm:spPr/>
      <dgm:t>
        <a:bodyPr/>
        <a:lstStyle/>
        <a:p>
          <a:endParaRPr lang="en-IN"/>
        </a:p>
      </dgm:t>
    </dgm:pt>
    <dgm:pt modelId="{541BA6F6-204B-4D2E-B2BD-53CF7B17EC74}" type="sibTrans" cxnId="{A59A8310-9F93-4B96-AC12-415B0FFF5989}">
      <dgm:prSet/>
      <dgm:spPr/>
      <dgm:t>
        <a:bodyPr/>
        <a:lstStyle/>
        <a:p>
          <a:endParaRPr lang="en-IN"/>
        </a:p>
      </dgm:t>
    </dgm:pt>
    <dgm:pt modelId="{911ED7D3-B5C9-4BBE-9EBB-844866B266FC}">
      <dgm:prSet phldrT="[Text]"/>
      <dgm:spPr/>
      <dgm:t>
        <a:bodyPr/>
        <a:lstStyle/>
        <a:p>
          <a:r>
            <a:rPr lang="en-US" dirty="0" smtClean="0"/>
            <a:t>Sourcing Rule</a:t>
          </a:r>
          <a:endParaRPr lang="en-IN" dirty="0"/>
        </a:p>
      </dgm:t>
    </dgm:pt>
    <dgm:pt modelId="{7163B27A-C64D-475E-8E66-527D3BF93619}" type="parTrans" cxnId="{71B9019C-40A9-4AF4-8E79-9ACCC0872C5C}">
      <dgm:prSet/>
      <dgm:spPr/>
      <dgm:t>
        <a:bodyPr/>
        <a:lstStyle/>
        <a:p>
          <a:endParaRPr lang="en-IN"/>
        </a:p>
      </dgm:t>
    </dgm:pt>
    <dgm:pt modelId="{EF6B07D3-56ED-47CB-9E6A-7ECEEAA59F18}" type="sibTrans" cxnId="{71B9019C-40A9-4AF4-8E79-9ACCC0872C5C}">
      <dgm:prSet/>
      <dgm:spPr/>
      <dgm:t>
        <a:bodyPr/>
        <a:lstStyle/>
        <a:p>
          <a:endParaRPr lang="en-IN"/>
        </a:p>
      </dgm:t>
    </dgm:pt>
    <dgm:pt modelId="{9B2A860F-574C-4D46-AA2B-C7F9B3044FD8}" type="pres">
      <dgm:prSet presAssocID="{08AF885E-5616-4952-867C-E66E3701E085}" presName="Name0" presStyleCnt="0">
        <dgm:presLayoutVars>
          <dgm:dir/>
          <dgm:resizeHandles val="exact"/>
        </dgm:presLayoutVars>
      </dgm:prSet>
      <dgm:spPr/>
    </dgm:pt>
    <dgm:pt modelId="{FB8CA08B-764B-42AD-AC04-510E4B12D305}" type="pres">
      <dgm:prSet presAssocID="{957A5EFF-ABDD-41DF-B2B0-0EE386C80EB4}" presName="node" presStyleLbl="node1" presStyleIdx="0" presStyleCnt="3">
        <dgm:presLayoutVars>
          <dgm:bulletEnabled val="1"/>
        </dgm:presLayoutVars>
      </dgm:prSet>
      <dgm:spPr/>
      <dgm:t>
        <a:bodyPr/>
        <a:lstStyle/>
        <a:p>
          <a:endParaRPr lang="en-IN"/>
        </a:p>
      </dgm:t>
    </dgm:pt>
    <dgm:pt modelId="{6A29C27A-0E59-41A9-83A0-5915CD1171F8}" type="pres">
      <dgm:prSet presAssocID="{47DF3149-4C1F-49F2-AEED-83F81B339153}" presName="sibTrans" presStyleLbl="sibTrans2D1" presStyleIdx="0" presStyleCnt="2"/>
      <dgm:spPr/>
      <dgm:t>
        <a:bodyPr/>
        <a:lstStyle/>
        <a:p>
          <a:endParaRPr lang="en-IN"/>
        </a:p>
      </dgm:t>
    </dgm:pt>
    <dgm:pt modelId="{B62EC73C-193C-40F4-8339-9769800DB7A3}" type="pres">
      <dgm:prSet presAssocID="{47DF3149-4C1F-49F2-AEED-83F81B339153}" presName="connectorText" presStyleLbl="sibTrans2D1" presStyleIdx="0" presStyleCnt="2"/>
      <dgm:spPr/>
      <dgm:t>
        <a:bodyPr/>
        <a:lstStyle/>
        <a:p>
          <a:endParaRPr lang="en-IN"/>
        </a:p>
      </dgm:t>
    </dgm:pt>
    <dgm:pt modelId="{0F22BD4D-8C0E-4225-AF60-4AA5D9A3BF3C}" type="pres">
      <dgm:prSet presAssocID="{0480B46E-887A-427B-9349-B174108CCD4F}" presName="node" presStyleLbl="node1" presStyleIdx="1" presStyleCnt="3">
        <dgm:presLayoutVars>
          <dgm:bulletEnabled val="1"/>
        </dgm:presLayoutVars>
      </dgm:prSet>
      <dgm:spPr/>
      <dgm:t>
        <a:bodyPr/>
        <a:lstStyle/>
        <a:p>
          <a:endParaRPr lang="en-IN"/>
        </a:p>
      </dgm:t>
    </dgm:pt>
    <dgm:pt modelId="{43A9982B-AA29-460B-B09E-F2B8D26EB360}" type="pres">
      <dgm:prSet presAssocID="{541BA6F6-204B-4D2E-B2BD-53CF7B17EC74}" presName="sibTrans" presStyleLbl="sibTrans2D1" presStyleIdx="1" presStyleCnt="2"/>
      <dgm:spPr/>
      <dgm:t>
        <a:bodyPr/>
        <a:lstStyle/>
        <a:p>
          <a:endParaRPr lang="en-IN"/>
        </a:p>
      </dgm:t>
    </dgm:pt>
    <dgm:pt modelId="{19F6E93A-FA1B-448D-9AAF-3BDCB523C388}" type="pres">
      <dgm:prSet presAssocID="{541BA6F6-204B-4D2E-B2BD-53CF7B17EC74}" presName="connectorText" presStyleLbl="sibTrans2D1" presStyleIdx="1" presStyleCnt="2"/>
      <dgm:spPr/>
      <dgm:t>
        <a:bodyPr/>
        <a:lstStyle/>
        <a:p>
          <a:endParaRPr lang="en-IN"/>
        </a:p>
      </dgm:t>
    </dgm:pt>
    <dgm:pt modelId="{BDEF556E-A3D7-488D-B782-95C081B4DEBB}" type="pres">
      <dgm:prSet presAssocID="{911ED7D3-B5C9-4BBE-9EBB-844866B266FC}" presName="node" presStyleLbl="node1" presStyleIdx="2" presStyleCnt="3">
        <dgm:presLayoutVars>
          <dgm:bulletEnabled val="1"/>
        </dgm:presLayoutVars>
      </dgm:prSet>
      <dgm:spPr/>
      <dgm:t>
        <a:bodyPr/>
        <a:lstStyle/>
        <a:p>
          <a:endParaRPr lang="en-IN"/>
        </a:p>
      </dgm:t>
    </dgm:pt>
  </dgm:ptLst>
  <dgm:cxnLst>
    <dgm:cxn modelId="{9CE8D7A0-B96D-47FF-9038-AAC4FE59450F}" type="presOf" srcId="{0480B46E-887A-427B-9349-B174108CCD4F}" destId="{0F22BD4D-8C0E-4225-AF60-4AA5D9A3BF3C}" srcOrd="0" destOrd="0" presId="urn:microsoft.com/office/officeart/2005/8/layout/process1"/>
    <dgm:cxn modelId="{A707B82F-6CED-49AF-8419-93995C82CF39}" type="presOf" srcId="{08AF885E-5616-4952-867C-E66E3701E085}" destId="{9B2A860F-574C-4D46-AA2B-C7F9B3044FD8}" srcOrd="0" destOrd="0" presId="urn:microsoft.com/office/officeart/2005/8/layout/process1"/>
    <dgm:cxn modelId="{8F82BCAB-C3B8-42D5-95B3-E7233828A494}" type="presOf" srcId="{47DF3149-4C1F-49F2-AEED-83F81B339153}" destId="{B62EC73C-193C-40F4-8339-9769800DB7A3}" srcOrd="1" destOrd="0" presId="urn:microsoft.com/office/officeart/2005/8/layout/process1"/>
    <dgm:cxn modelId="{9E7F641E-D801-4252-B81C-8728741934E4}" type="presOf" srcId="{541BA6F6-204B-4D2E-B2BD-53CF7B17EC74}" destId="{19F6E93A-FA1B-448D-9AAF-3BDCB523C388}" srcOrd="1" destOrd="0" presId="urn:microsoft.com/office/officeart/2005/8/layout/process1"/>
    <dgm:cxn modelId="{36CBDE2B-B98E-4CC2-872F-5B661185B3DE}" type="presOf" srcId="{47DF3149-4C1F-49F2-AEED-83F81B339153}" destId="{6A29C27A-0E59-41A9-83A0-5915CD1171F8}" srcOrd="0" destOrd="0" presId="urn:microsoft.com/office/officeart/2005/8/layout/process1"/>
    <dgm:cxn modelId="{A59A8310-9F93-4B96-AC12-415B0FFF5989}" srcId="{08AF885E-5616-4952-867C-E66E3701E085}" destId="{0480B46E-887A-427B-9349-B174108CCD4F}" srcOrd="1" destOrd="0" parTransId="{70F682B7-D60A-4070-BDFF-56D988D34959}" sibTransId="{541BA6F6-204B-4D2E-B2BD-53CF7B17EC74}"/>
    <dgm:cxn modelId="{AEC36384-C5C0-4CE9-AD93-578602F0F75D}" type="presOf" srcId="{911ED7D3-B5C9-4BBE-9EBB-844866B266FC}" destId="{BDEF556E-A3D7-488D-B782-95C081B4DEBB}" srcOrd="0" destOrd="0" presId="urn:microsoft.com/office/officeart/2005/8/layout/process1"/>
    <dgm:cxn modelId="{71B9019C-40A9-4AF4-8E79-9ACCC0872C5C}" srcId="{08AF885E-5616-4952-867C-E66E3701E085}" destId="{911ED7D3-B5C9-4BBE-9EBB-844866B266FC}" srcOrd="2" destOrd="0" parTransId="{7163B27A-C64D-475E-8E66-527D3BF93619}" sibTransId="{EF6B07D3-56ED-47CB-9E6A-7ECEEAA59F18}"/>
    <dgm:cxn modelId="{77A69730-E14C-494E-839E-FF4B39E7DE06}" srcId="{08AF885E-5616-4952-867C-E66E3701E085}" destId="{957A5EFF-ABDD-41DF-B2B0-0EE386C80EB4}" srcOrd="0" destOrd="0" parTransId="{DC36E63A-B4EF-483F-90AF-A7EAC0C8ED33}" sibTransId="{47DF3149-4C1F-49F2-AEED-83F81B339153}"/>
    <dgm:cxn modelId="{DD595901-4D75-48D5-95BE-33D67B8C9331}" type="presOf" srcId="{957A5EFF-ABDD-41DF-B2B0-0EE386C80EB4}" destId="{FB8CA08B-764B-42AD-AC04-510E4B12D305}" srcOrd="0" destOrd="0" presId="urn:microsoft.com/office/officeart/2005/8/layout/process1"/>
    <dgm:cxn modelId="{1E448170-2FCE-4E7F-BFFF-CBB5655697E3}" type="presOf" srcId="{541BA6F6-204B-4D2E-B2BD-53CF7B17EC74}" destId="{43A9982B-AA29-460B-B09E-F2B8D26EB360}" srcOrd="0" destOrd="0" presId="urn:microsoft.com/office/officeart/2005/8/layout/process1"/>
    <dgm:cxn modelId="{D916FCD6-B480-4B1A-A4FB-F52E7BB39F31}" type="presParOf" srcId="{9B2A860F-574C-4D46-AA2B-C7F9B3044FD8}" destId="{FB8CA08B-764B-42AD-AC04-510E4B12D305}" srcOrd="0" destOrd="0" presId="urn:microsoft.com/office/officeart/2005/8/layout/process1"/>
    <dgm:cxn modelId="{899D05AE-E511-4AF0-A794-FA7F76784EFE}" type="presParOf" srcId="{9B2A860F-574C-4D46-AA2B-C7F9B3044FD8}" destId="{6A29C27A-0E59-41A9-83A0-5915CD1171F8}" srcOrd="1" destOrd="0" presId="urn:microsoft.com/office/officeart/2005/8/layout/process1"/>
    <dgm:cxn modelId="{F376BB0D-7A8D-4694-A6B6-6B0D12D478B2}" type="presParOf" srcId="{6A29C27A-0E59-41A9-83A0-5915CD1171F8}" destId="{B62EC73C-193C-40F4-8339-9769800DB7A3}" srcOrd="0" destOrd="0" presId="urn:microsoft.com/office/officeart/2005/8/layout/process1"/>
    <dgm:cxn modelId="{1A100F2E-2F29-4BC0-9E8A-1E3C2AB37A84}" type="presParOf" srcId="{9B2A860F-574C-4D46-AA2B-C7F9B3044FD8}" destId="{0F22BD4D-8C0E-4225-AF60-4AA5D9A3BF3C}" srcOrd="2" destOrd="0" presId="urn:microsoft.com/office/officeart/2005/8/layout/process1"/>
    <dgm:cxn modelId="{24936C5D-DC50-42B4-B6A1-165BEA0073F1}" type="presParOf" srcId="{9B2A860F-574C-4D46-AA2B-C7F9B3044FD8}" destId="{43A9982B-AA29-460B-B09E-F2B8D26EB360}" srcOrd="3" destOrd="0" presId="urn:microsoft.com/office/officeart/2005/8/layout/process1"/>
    <dgm:cxn modelId="{E3DE2335-1EC9-4438-8342-AADD5CC1D8F3}" type="presParOf" srcId="{43A9982B-AA29-460B-B09E-F2B8D26EB360}" destId="{19F6E93A-FA1B-448D-9AAF-3BDCB523C388}" srcOrd="0" destOrd="0" presId="urn:microsoft.com/office/officeart/2005/8/layout/process1"/>
    <dgm:cxn modelId="{162D1804-FF05-4EDE-9187-0E11229096E1}" type="presParOf" srcId="{9B2A860F-574C-4D46-AA2B-C7F9B3044FD8}" destId="{BDEF556E-A3D7-488D-B782-95C081B4DEBB}"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1DE2A2A-8FB3-4677-9A10-8030F699316D}" type="doc">
      <dgm:prSet loTypeId="urn:microsoft.com/office/officeart/2005/8/layout/lProcess1" loCatId="process" qsTypeId="urn:microsoft.com/office/officeart/2005/8/quickstyle/3d3" qsCatId="3D" csTypeId="urn:microsoft.com/office/officeart/2005/8/colors/colorful2" csCatId="colorful" phldr="1"/>
      <dgm:spPr/>
      <dgm:t>
        <a:bodyPr/>
        <a:lstStyle/>
        <a:p>
          <a:endParaRPr lang="en-US"/>
        </a:p>
      </dgm:t>
    </dgm:pt>
    <dgm:pt modelId="{65D28577-2113-4BF3-9487-D4908470098C}">
      <dgm:prSet phldrT="[Text]"/>
      <dgm:spPr/>
      <dgm:t>
        <a:bodyPr/>
        <a:lstStyle/>
        <a:p>
          <a:r>
            <a:rPr lang="en-US" dirty="0" err="1" smtClean="0">
              <a:latin typeface="Monotype Corsiva" pitchFamily="66" charset="0"/>
            </a:rPr>
            <a:t>Sodeo</a:t>
          </a:r>
          <a:r>
            <a:rPr lang="en-US" dirty="0" smtClean="0">
              <a:latin typeface="Monotype Corsiva" pitchFamily="66" charset="0"/>
            </a:rPr>
            <a:t> </a:t>
          </a:r>
          <a:r>
            <a:rPr lang="en-US" dirty="0" err="1" smtClean="0">
              <a:latin typeface="Monotype Corsiva" pitchFamily="66" charset="0"/>
            </a:rPr>
            <a:t>forex</a:t>
          </a:r>
          <a:r>
            <a:rPr lang="en-US" dirty="0" smtClean="0">
              <a:latin typeface="Monotype Corsiva" pitchFamily="66" charset="0"/>
            </a:rPr>
            <a:t> Intl</a:t>
          </a:r>
          <a:endParaRPr lang="en-US" dirty="0">
            <a:latin typeface="Monotype Corsiva" pitchFamily="66" charset="0"/>
          </a:endParaRPr>
        </a:p>
      </dgm:t>
    </dgm:pt>
    <dgm:pt modelId="{AC6BCAEB-45A6-4082-BD8A-78D51E01A826}" type="parTrans" cxnId="{EF0C4589-735F-48B9-A55D-CC1B1651DF2B}">
      <dgm:prSet/>
      <dgm:spPr/>
      <dgm:t>
        <a:bodyPr/>
        <a:lstStyle/>
        <a:p>
          <a:endParaRPr lang="en-US"/>
        </a:p>
      </dgm:t>
    </dgm:pt>
    <dgm:pt modelId="{98283091-6AB6-4ED6-9A54-2499AE286EC0}" type="sibTrans" cxnId="{EF0C4589-735F-48B9-A55D-CC1B1651DF2B}">
      <dgm:prSet/>
      <dgm:spPr/>
      <dgm:t>
        <a:bodyPr/>
        <a:lstStyle/>
        <a:p>
          <a:endParaRPr lang="en-US"/>
        </a:p>
      </dgm:t>
    </dgm:pt>
    <dgm:pt modelId="{91403BB3-4C93-4A2D-BE2D-EAAF279D591C}">
      <dgm:prSet phldrT="[Text]"/>
      <dgm:spPr/>
      <dgm:t>
        <a:bodyPr/>
        <a:lstStyle/>
        <a:p>
          <a:r>
            <a:rPr lang="en-US" dirty="0" smtClean="0">
              <a:latin typeface="Monotype Corsiva" pitchFamily="66" charset="0"/>
            </a:rPr>
            <a:t>Is the TDS on Gross sum or net profit comprised in Gross Sum?</a:t>
          </a:r>
          <a:endParaRPr lang="en-US" dirty="0">
            <a:latin typeface="Monotype Corsiva" pitchFamily="66" charset="0"/>
          </a:endParaRPr>
        </a:p>
      </dgm:t>
    </dgm:pt>
    <dgm:pt modelId="{7969773B-1121-4070-AD4D-E0339DDA766B}" type="parTrans" cxnId="{97C93E08-4A2B-40B5-AC60-24D184A04E04}">
      <dgm:prSet/>
      <dgm:spPr/>
      <dgm:t>
        <a:bodyPr/>
        <a:lstStyle/>
        <a:p>
          <a:endParaRPr lang="en-US"/>
        </a:p>
      </dgm:t>
    </dgm:pt>
    <dgm:pt modelId="{0EE4A249-76DB-49AC-9E3F-51B8AFA5401E}" type="sibTrans" cxnId="{97C93E08-4A2B-40B5-AC60-24D184A04E04}">
      <dgm:prSet/>
      <dgm:spPr/>
      <dgm:t>
        <a:bodyPr/>
        <a:lstStyle/>
        <a:p>
          <a:endParaRPr lang="en-US"/>
        </a:p>
      </dgm:t>
    </dgm:pt>
    <dgm:pt modelId="{F777EB22-F21A-46C5-A929-8A2A528A3638}">
      <dgm:prSet phldrT="[Text]"/>
      <dgm:spPr/>
      <dgm:t>
        <a:bodyPr/>
        <a:lstStyle/>
        <a:p>
          <a:r>
            <a:rPr lang="en-US" dirty="0" smtClean="0">
              <a:latin typeface="Monotype Corsiva" pitchFamily="66" charset="0"/>
            </a:rPr>
            <a:t>ACC Cement Co.</a:t>
          </a:r>
          <a:endParaRPr lang="en-US" dirty="0">
            <a:latin typeface="Monotype Corsiva" pitchFamily="66" charset="0"/>
          </a:endParaRPr>
        </a:p>
      </dgm:t>
    </dgm:pt>
    <dgm:pt modelId="{5471F20D-8F95-42B7-A797-4B14E2B4522B}" type="parTrans" cxnId="{24C9F26D-7AF7-421C-990F-539C89BFACEC}">
      <dgm:prSet/>
      <dgm:spPr/>
      <dgm:t>
        <a:bodyPr/>
        <a:lstStyle/>
        <a:p>
          <a:endParaRPr lang="en-US"/>
        </a:p>
      </dgm:t>
    </dgm:pt>
    <dgm:pt modelId="{FE98EE40-8D2F-45C2-AAA4-7B108D2C8FAF}" type="sibTrans" cxnId="{24C9F26D-7AF7-421C-990F-539C89BFACEC}">
      <dgm:prSet/>
      <dgm:spPr/>
      <dgm:t>
        <a:bodyPr/>
        <a:lstStyle/>
        <a:p>
          <a:endParaRPr lang="en-US"/>
        </a:p>
      </dgm:t>
    </dgm:pt>
    <dgm:pt modelId="{C393ECB7-048C-405E-BB30-B0B5AC83B90C}">
      <dgm:prSet phldrT="[Text]"/>
      <dgm:spPr/>
      <dgm:t>
        <a:bodyPr/>
        <a:lstStyle/>
        <a:p>
          <a:r>
            <a:rPr lang="en-US" dirty="0" smtClean="0">
              <a:latin typeface="Monotype Corsiva" pitchFamily="66" charset="0"/>
            </a:rPr>
            <a:t>Apply to Assessing Officer for determination of embedded income</a:t>
          </a:r>
          <a:endParaRPr lang="en-US" dirty="0">
            <a:latin typeface="Monotype Corsiva" pitchFamily="66" charset="0"/>
          </a:endParaRPr>
        </a:p>
      </dgm:t>
    </dgm:pt>
    <dgm:pt modelId="{24576660-FF52-4C1D-AED7-514461C2B766}" type="parTrans" cxnId="{F59F2ECE-6373-4CDB-A8D5-47FD153A5769}">
      <dgm:prSet/>
      <dgm:spPr/>
      <dgm:t>
        <a:bodyPr/>
        <a:lstStyle/>
        <a:p>
          <a:endParaRPr lang="en-US"/>
        </a:p>
      </dgm:t>
    </dgm:pt>
    <dgm:pt modelId="{9BC0A922-3AC2-4151-9D03-50082F866610}" type="sibTrans" cxnId="{F59F2ECE-6373-4CDB-A8D5-47FD153A5769}">
      <dgm:prSet/>
      <dgm:spPr/>
      <dgm:t>
        <a:bodyPr/>
        <a:lstStyle/>
        <a:p>
          <a:endParaRPr lang="en-US"/>
        </a:p>
      </dgm:t>
    </dgm:pt>
    <dgm:pt modelId="{CA2EC8DC-0DBB-47AE-A799-07856BACEBE3}" type="pres">
      <dgm:prSet presAssocID="{31DE2A2A-8FB3-4677-9A10-8030F699316D}" presName="Name0" presStyleCnt="0">
        <dgm:presLayoutVars>
          <dgm:dir/>
          <dgm:animLvl val="lvl"/>
          <dgm:resizeHandles val="exact"/>
        </dgm:presLayoutVars>
      </dgm:prSet>
      <dgm:spPr/>
      <dgm:t>
        <a:bodyPr/>
        <a:lstStyle/>
        <a:p>
          <a:endParaRPr lang="en-US"/>
        </a:p>
      </dgm:t>
    </dgm:pt>
    <dgm:pt modelId="{679B9BB0-237E-4524-825A-A04C9D7A0B61}" type="pres">
      <dgm:prSet presAssocID="{65D28577-2113-4BF3-9487-D4908470098C}" presName="vertFlow" presStyleCnt="0"/>
      <dgm:spPr/>
    </dgm:pt>
    <dgm:pt modelId="{5D14C87B-43AB-4D65-8DC8-0430AAF668CE}" type="pres">
      <dgm:prSet presAssocID="{65D28577-2113-4BF3-9487-D4908470098C}" presName="header" presStyleLbl="node1" presStyleIdx="0" presStyleCnt="1"/>
      <dgm:spPr/>
      <dgm:t>
        <a:bodyPr/>
        <a:lstStyle/>
        <a:p>
          <a:endParaRPr lang="en-US"/>
        </a:p>
      </dgm:t>
    </dgm:pt>
    <dgm:pt modelId="{45501710-2D48-46E6-812A-8FB683CC6243}" type="pres">
      <dgm:prSet presAssocID="{7969773B-1121-4070-AD4D-E0339DDA766B}" presName="parTrans" presStyleLbl="sibTrans2D1" presStyleIdx="0" presStyleCnt="3"/>
      <dgm:spPr/>
      <dgm:t>
        <a:bodyPr/>
        <a:lstStyle/>
        <a:p>
          <a:endParaRPr lang="en-US"/>
        </a:p>
      </dgm:t>
    </dgm:pt>
    <dgm:pt modelId="{4205A158-066C-4848-BDCF-BD8B6A7A0293}" type="pres">
      <dgm:prSet presAssocID="{91403BB3-4C93-4A2D-BE2D-EAAF279D591C}" presName="child" presStyleLbl="alignAccFollowNode1" presStyleIdx="0" presStyleCnt="3">
        <dgm:presLayoutVars>
          <dgm:chMax val="0"/>
          <dgm:bulletEnabled val="1"/>
        </dgm:presLayoutVars>
      </dgm:prSet>
      <dgm:spPr/>
      <dgm:t>
        <a:bodyPr/>
        <a:lstStyle/>
        <a:p>
          <a:endParaRPr lang="en-US"/>
        </a:p>
      </dgm:t>
    </dgm:pt>
    <dgm:pt modelId="{E3EE2D64-8602-4860-93D9-7527696B2B0A}" type="pres">
      <dgm:prSet presAssocID="{0EE4A249-76DB-49AC-9E3F-51B8AFA5401E}" presName="sibTrans" presStyleLbl="sibTrans2D1" presStyleIdx="1" presStyleCnt="3"/>
      <dgm:spPr/>
      <dgm:t>
        <a:bodyPr/>
        <a:lstStyle/>
        <a:p>
          <a:endParaRPr lang="en-US"/>
        </a:p>
      </dgm:t>
    </dgm:pt>
    <dgm:pt modelId="{2FC9616F-9F85-450C-A049-A10B87F6B176}" type="pres">
      <dgm:prSet presAssocID="{F777EB22-F21A-46C5-A929-8A2A528A3638}" presName="child" presStyleLbl="alignAccFollowNode1" presStyleIdx="1" presStyleCnt="3">
        <dgm:presLayoutVars>
          <dgm:chMax val="0"/>
          <dgm:bulletEnabled val="1"/>
        </dgm:presLayoutVars>
      </dgm:prSet>
      <dgm:spPr/>
      <dgm:t>
        <a:bodyPr/>
        <a:lstStyle/>
        <a:p>
          <a:endParaRPr lang="en-US"/>
        </a:p>
      </dgm:t>
    </dgm:pt>
    <dgm:pt modelId="{3CAE557B-C405-4D15-96C7-9D44855E5CE1}" type="pres">
      <dgm:prSet presAssocID="{FE98EE40-8D2F-45C2-AAA4-7B108D2C8FAF}" presName="sibTrans" presStyleLbl="sibTrans2D1" presStyleIdx="2" presStyleCnt="3"/>
      <dgm:spPr/>
      <dgm:t>
        <a:bodyPr/>
        <a:lstStyle/>
        <a:p>
          <a:endParaRPr lang="en-US"/>
        </a:p>
      </dgm:t>
    </dgm:pt>
    <dgm:pt modelId="{7D7CBB8A-0A99-454A-B7CD-621F4F8EF318}" type="pres">
      <dgm:prSet presAssocID="{C393ECB7-048C-405E-BB30-B0B5AC83B90C}" presName="child" presStyleLbl="alignAccFollowNode1" presStyleIdx="2" presStyleCnt="3">
        <dgm:presLayoutVars>
          <dgm:chMax val="0"/>
          <dgm:bulletEnabled val="1"/>
        </dgm:presLayoutVars>
      </dgm:prSet>
      <dgm:spPr/>
      <dgm:t>
        <a:bodyPr/>
        <a:lstStyle/>
        <a:p>
          <a:endParaRPr lang="en-US"/>
        </a:p>
      </dgm:t>
    </dgm:pt>
  </dgm:ptLst>
  <dgm:cxnLst>
    <dgm:cxn modelId="{6A4A6497-C7E4-418C-8000-1E244959A693}" type="presOf" srcId="{65D28577-2113-4BF3-9487-D4908470098C}" destId="{5D14C87B-43AB-4D65-8DC8-0430AAF668CE}" srcOrd="0" destOrd="0" presId="urn:microsoft.com/office/officeart/2005/8/layout/lProcess1"/>
    <dgm:cxn modelId="{9CBC1FB2-39B8-48D5-B15F-1B1EEDEED077}" type="presOf" srcId="{C393ECB7-048C-405E-BB30-B0B5AC83B90C}" destId="{7D7CBB8A-0A99-454A-B7CD-621F4F8EF318}" srcOrd="0" destOrd="0" presId="urn:microsoft.com/office/officeart/2005/8/layout/lProcess1"/>
    <dgm:cxn modelId="{E9987CB5-E792-4F88-B636-C9AC0846D91D}" type="presOf" srcId="{0EE4A249-76DB-49AC-9E3F-51B8AFA5401E}" destId="{E3EE2D64-8602-4860-93D9-7527696B2B0A}" srcOrd="0" destOrd="0" presId="urn:microsoft.com/office/officeart/2005/8/layout/lProcess1"/>
    <dgm:cxn modelId="{C8E13A35-C97D-4064-A32C-6D6D85BEFF97}" type="presOf" srcId="{31DE2A2A-8FB3-4677-9A10-8030F699316D}" destId="{CA2EC8DC-0DBB-47AE-A799-07856BACEBE3}" srcOrd="0" destOrd="0" presId="urn:microsoft.com/office/officeart/2005/8/layout/lProcess1"/>
    <dgm:cxn modelId="{24C9F26D-7AF7-421C-990F-539C89BFACEC}" srcId="{65D28577-2113-4BF3-9487-D4908470098C}" destId="{F777EB22-F21A-46C5-A929-8A2A528A3638}" srcOrd="1" destOrd="0" parTransId="{5471F20D-8F95-42B7-A797-4B14E2B4522B}" sibTransId="{FE98EE40-8D2F-45C2-AAA4-7B108D2C8FAF}"/>
    <dgm:cxn modelId="{84DE6FBF-6B07-45E8-989E-8347DBFA3B62}" type="presOf" srcId="{FE98EE40-8D2F-45C2-AAA4-7B108D2C8FAF}" destId="{3CAE557B-C405-4D15-96C7-9D44855E5CE1}" srcOrd="0" destOrd="0" presId="urn:microsoft.com/office/officeart/2005/8/layout/lProcess1"/>
    <dgm:cxn modelId="{F1566FC6-1C4D-4DB7-A9F4-991B564E34D9}" type="presOf" srcId="{7969773B-1121-4070-AD4D-E0339DDA766B}" destId="{45501710-2D48-46E6-812A-8FB683CC6243}" srcOrd="0" destOrd="0" presId="urn:microsoft.com/office/officeart/2005/8/layout/lProcess1"/>
    <dgm:cxn modelId="{400D96B8-2A21-43DF-8A0D-629EF6DFBD5C}" type="presOf" srcId="{F777EB22-F21A-46C5-A929-8A2A528A3638}" destId="{2FC9616F-9F85-450C-A049-A10B87F6B176}" srcOrd="0" destOrd="0" presId="urn:microsoft.com/office/officeart/2005/8/layout/lProcess1"/>
    <dgm:cxn modelId="{EF0C4589-735F-48B9-A55D-CC1B1651DF2B}" srcId="{31DE2A2A-8FB3-4677-9A10-8030F699316D}" destId="{65D28577-2113-4BF3-9487-D4908470098C}" srcOrd="0" destOrd="0" parTransId="{AC6BCAEB-45A6-4082-BD8A-78D51E01A826}" sibTransId="{98283091-6AB6-4ED6-9A54-2499AE286EC0}"/>
    <dgm:cxn modelId="{6753A6A9-E6B3-40BD-94EB-20B3DFF59147}" type="presOf" srcId="{91403BB3-4C93-4A2D-BE2D-EAAF279D591C}" destId="{4205A158-066C-4848-BDCF-BD8B6A7A0293}" srcOrd="0" destOrd="0" presId="urn:microsoft.com/office/officeart/2005/8/layout/lProcess1"/>
    <dgm:cxn modelId="{F59F2ECE-6373-4CDB-A8D5-47FD153A5769}" srcId="{65D28577-2113-4BF3-9487-D4908470098C}" destId="{C393ECB7-048C-405E-BB30-B0B5AC83B90C}" srcOrd="2" destOrd="0" parTransId="{24576660-FF52-4C1D-AED7-514461C2B766}" sibTransId="{9BC0A922-3AC2-4151-9D03-50082F866610}"/>
    <dgm:cxn modelId="{97C93E08-4A2B-40B5-AC60-24D184A04E04}" srcId="{65D28577-2113-4BF3-9487-D4908470098C}" destId="{91403BB3-4C93-4A2D-BE2D-EAAF279D591C}" srcOrd="0" destOrd="0" parTransId="{7969773B-1121-4070-AD4D-E0339DDA766B}" sibTransId="{0EE4A249-76DB-49AC-9E3F-51B8AFA5401E}"/>
    <dgm:cxn modelId="{EEB3A42F-899C-45DB-86D2-F13BBB6F7D69}" type="presParOf" srcId="{CA2EC8DC-0DBB-47AE-A799-07856BACEBE3}" destId="{679B9BB0-237E-4524-825A-A04C9D7A0B61}" srcOrd="0" destOrd="0" presId="urn:microsoft.com/office/officeart/2005/8/layout/lProcess1"/>
    <dgm:cxn modelId="{C8854CE7-EC7C-4EF8-883D-D9205702832E}" type="presParOf" srcId="{679B9BB0-237E-4524-825A-A04C9D7A0B61}" destId="{5D14C87B-43AB-4D65-8DC8-0430AAF668CE}" srcOrd="0" destOrd="0" presId="urn:microsoft.com/office/officeart/2005/8/layout/lProcess1"/>
    <dgm:cxn modelId="{9F9E9583-DF01-4B17-8D3D-D4273AC4AB8E}" type="presParOf" srcId="{679B9BB0-237E-4524-825A-A04C9D7A0B61}" destId="{45501710-2D48-46E6-812A-8FB683CC6243}" srcOrd="1" destOrd="0" presId="urn:microsoft.com/office/officeart/2005/8/layout/lProcess1"/>
    <dgm:cxn modelId="{5297389A-84E2-4CFB-B1AD-E9E65538A0C9}" type="presParOf" srcId="{679B9BB0-237E-4524-825A-A04C9D7A0B61}" destId="{4205A158-066C-4848-BDCF-BD8B6A7A0293}" srcOrd="2" destOrd="0" presId="urn:microsoft.com/office/officeart/2005/8/layout/lProcess1"/>
    <dgm:cxn modelId="{0F7DAF43-6BFC-4EE8-B8A2-3817ADCE26E0}" type="presParOf" srcId="{679B9BB0-237E-4524-825A-A04C9D7A0B61}" destId="{E3EE2D64-8602-4860-93D9-7527696B2B0A}" srcOrd="3" destOrd="0" presId="urn:microsoft.com/office/officeart/2005/8/layout/lProcess1"/>
    <dgm:cxn modelId="{E72B3E8D-96E4-4CA1-9588-FBD2A39E4402}" type="presParOf" srcId="{679B9BB0-237E-4524-825A-A04C9D7A0B61}" destId="{2FC9616F-9F85-450C-A049-A10B87F6B176}" srcOrd="4" destOrd="0" presId="urn:microsoft.com/office/officeart/2005/8/layout/lProcess1"/>
    <dgm:cxn modelId="{098C349E-BD95-4413-9DC3-40BD2B9466C2}" type="presParOf" srcId="{679B9BB0-237E-4524-825A-A04C9D7A0B61}" destId="{3CAE557B-C405-4D15-96C7-9D44855E5CE1}" srcOrd="5" destOrd="0" presId="urn:microsoft.com/office/officeart/2005/8/layout/lProcess1"/>
    <dgm:cxn modelId="{68169485-5184-4113-84C5-034C02168D97}" type="presParOf" srcId="{679B9BB0-237E-4524-825A-A04C9D7A0B61}" destId="{7D7CBB8A-0A99-454A-B7CD-621F4F8EF318}" srcOrd="6"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3409540-B486-461E-A434-8A14A13F3499}" type="doc">
      <dgm:prSet loTypeId="urn:microsoft.com/office/officeart/2005/8/layout/hierarchy2" loCatId="hierarchy" qsTypeId="urn:microsoft.com/office/officeart/2005/8/quickstyle/3d1" qsCatId="3D" csTypeId="urn:microsoft.com/office/officeart/2005/8/colors/colorful1#8" csCatId="colorful" phldr="1"/>
      <dgm:spPr/>
      <dgm:t>
        <a:bodyPr/>
        <a:lstStyle/>
        <a:p>
          <a:endParaRPr lang="en-US"/>
        </a:p>
      </dgm:t>
    </dgm:pt>
    <dgm:pt modelId="{2C72FAD8-6AFB-4A6E-BCBE-1FFE0956AF86}">
      <dgm:prSet phldrT="[Text]"/>
      <dgm:spPr/>
      <dgm:t>
        <a:bodyPr/>
        <a:lstStyle/>
        <a:p>
          <a:r>
            <a:rPr lang="en-US" dirty="0" smtClean="0"/>
            <a:t>Payment from Indian Company</a:t>
          </a:r>
          <a:endParaRPr lang="en-US" dirty="0"/>
        </a:p>
      </dgm:t>
    </dgm:pt>
    <dgm:pt modelId="{F9406684-78D9-497F-8418-12146FB4C0DF}" type="parTrans" cxnId="{1FD381A4-6CB2-44EC-9635-406823D64408}">
      <dgm:prSet/>
      <dgm:spPr/>
      <dgm:t>
        <a:bodyPr/>
        <a:lstStyle/>
        <a:p>
          <a:endParaRPr lang="en-US"/>
        </a:p>
      </dgm:t>
    </dgm:pt>
    <dgm:pt modelId="{A256AB50-2697-4BA0-B33E-F2CCFA2D0806}" type="sibTrans" cxnId="{1FD381A4-6CB2-44EC-9635-406823D64408}">
      <dgm:prSet/>
      <dgm:spPr/>
      <dgm:t>
        <a:bodyPr/>
        <a:lstStyle/>
        <a:p>
          <a:endParaRPr lang="en-US"/>
        </a:p>
      </dgm:t>
    </dgm:pt>
    <dgm:pt modelId="{A76AD792-BA3E-4F59-9836-123EA42AE3AA}">
      <dgm:prSet phldrT="[Text]"/>
      <dgm:spPr/>
      <dgm:t>
        <a:bodyPr/>
        <a:lstStyle/>
        <a:p>
          <a:r>
            <a:rPr lang="en-US" dirty="0" smtClean="0"/>
            <a:t>Use of Trade Mark of reputed Car Manufacturer</a:t>
          </a:r>
          <a:endParaRPr lang="en-US" dirty="0"/>
        </a:p>
      </dgm:t>
    </dgm:pt>
    <dgm:pt modelId="{862346F1-A8A6-4372-975B-F939C5ABAA06}" type="parTrans" cxnId="{4E035A54-7D1A-4E9C-9FCE-5A1BD95028DB}">
      <dgm:prSet/>
      <dgm:spPr/>
      <dgm:t>
        <a:bodyPr/>
        <a:lstStyle/>
        <a:p>
          <a:endParaRPr lang="en-US"/>
        </a:p>
      </dgm:t>
    </dgm:pt>
    <dgm:pt modelId="{39A312DE-A7D2-4B48-9D8B-ED286065B317}" type="sibTrans" cxnId="{4E035A54-7D1A-4E9C-9FCE-5A1BD95028DB}">
      <dgm:prSet/>
      <dgm:spPr/>
      <dgm:t>
        <a:bodyPr/>
        <a:lstStyle/>
        <a:p>
          <a:endParaRPr lang="en-US"/>
        </a:p>
      </dgm:t>
    </dgm:pt>
    <dgm:pt modelId="{8CD9BD5B-5790-403B-BD14-07AB1736B635}">
      <dgm:prSet phldrT="[Text]"/>
      <dgm:spPr/>
      <dgm:t>
        <a:bodyPr/>
        <a:lstStyle/>
        <a:p>
          <a:r>
            <a:rPr lang="en-US" dirty="0" smtClean="0"/>
            <a:t>Purchase of Software </a:t>
          </a:r>
          <a:endParaRPr lang="en-US" dirty="0"/>
        </a:p>
      </dgm:t>
    </dgm:pt>
    <dgm:pt modelId="{346AB23B-8E05-438C-9C22-46CCC59A4763}" type="parTrans" cxnId="{DFD814D2-169B-4E57-85E9-CA2473CC5671}">
      <dgm:prSet/>
      <dgm:spPr/>
      <dgm:t>
        <a:bodyPr/>
        <a:lstStyle/>
        <a:p>
          <a:endParaRPr lang="en-US"/>
        </a:p>
      </dgm:t>
    </dgm:pt>
    <dgm:pt modelId="{22D47F20-4388-4D19-8727-6F76969E0C85}" type="sibTrans" cxnId="{DFD814D2-169B-4E57-85E9-CA2473CC5671}">
      <dgm:prSet/>
      <dgm:spPr/>
      <dgm:t>
        <a:bodyPr/>
        <a:lstStyle/>
        <a:p>
          <a:endParaRPr lang="en-US"/>
        </a:p>
      </dgm:t>
    </dgm:pt>
    <dgm:pt modelId="{C2FBA6FF-6265-4DD6-8663-E563D8D6E374}" type="pres">
      <dgm:prSet presAssocID="{53409540-B486-461E-A434-8A14A13F3499}" presName="diagram" presStyleCnt="0">
        <dgm:presLayoutVars>
          <dgm:chPref val="1"/>
          <dgm:dir/>
          <dgm:animOne val="branch"/>
          <dgm:animLvl val="lvl"/>
          <dgm:resizeHandles val="exact"/>
        </dgm:presLayoutVars>
      </dgm:prSet>
      <dgm:spPr/>
      <dgm:t>
        <a:bodyPr/>
        <a:lstStyle/>
        <a:p>
          <a:endParaRPr lang="en-US"/>
        </a:p>
      </dgm:t>
    </dgm:pt>
    <dgm:pt modelId="{A6985A2F-1619-4173-AFFD-A83BCD5DFDCA}" type="pres">
      <dgm:prSet presAssocID="{2C72FAD8-6AFB-4A6E-BCBE-1FFE0956AF86}" presName="root1" presStyleCnt="0"/>
      <dgm:spPr/>
    </dgm:pt>
    <dgm:pt modelId="{11034965-703F-44A7-A9E8-6C24C504D669}" type="pres">
      <dgm:prSet presAssocID="{2C72FAD8-6AFB-4A6E-BCBE-1FFE0956AF86}" presName="LevelOneTextNode" presStyleLbl="node0" presStyleIdx="0" presStyleCnt="1" custScaleX="100451" custLinFactNeighborY="2047">
        <dgm:presLayoutVars>
          <dgm:chPref val="3"/>
        </dgm:presLayoutVars>
      </dgm:prSet>
      <dgm:spPr/>
      <dgm:t>
        <a:bodyPr/>
        <a:lstStyle/>
        <a:p>
          <a:endParaRPr lang="en-US"/>
        </a:p>
      </dgm:t>
    </dgm:pt>
    <dgm:pt modelId="{7B7EEF4E-3588-4A16-927D-003D622A3CAC}" type="pres">
      <dgm:prSet presAssocID="{2C72FAD8-6AFB-4A6E-BCBE-1FFE0956AF86}" presName="level2hierChild" presStyleCnt="0"/>
      <dgm:spPr/>
    </dgm:pt>
    <dgm:pt modelId="{9AE33C9B-34E9-418A-B7CC-9FC4A8C0E2BF}" type="pres">
      <dgm:prSet presAssocID="{862346F1-A8A6-4372-975B-F939C5ABAA06}" presName="conn2-1" presStyleLbl="parChTrans1D2" presStyleIdx="0" presStyleCnt="2" custScaleX="2000000"/>
      <dgm:spPr/>
      <dgm:t>
        <a:bodyPr/>
        <a:lstStyle/>
        <a:p>
          <a:endParaRPr lang="en-US"/>
        </a:p>
      </dgm:t>
    </dgm:pt>
    <dgm:pt modelId="{AB380609-46B3-4DF0-936B-CB4EDAECD2F8}" type="pres">
      <dgm:prSet presAssocID="{862346F1-A8A6-4372-975B-F939C5ABAA06}" presName="connTx" presStyleLbl="parChTrans1D2" presStyleIdx="0" presStyleCnt="2"/>
      <dgm:spPr/>
      <dgm:t>
        <a:bodyPr/>
        <a:lstStyle/>
        <a:p>
          <a:endParaRPr lang="en-US"/>
        </a:p>
      </dgm:t>
    </dgm:pt>
    <dgm:pt modelId="{B36BBEFF-0A89-45CD-AB49-241694B71610}" type="pres">
      <dgm:prSet presAssocID="{A76AD792-BA3E-4F59-9836-123EA42AE3AA}" presName="root2" presStyleCnt="0"/>
      <dgm:spPr/>
    </dgm:pt>
    <dgm:pt modelId="{22E0B1E1-E70E-4C9E-9D27-8AABF6D77DC3}" type="pres">
      <dgm:prSet presAssocID="{A76AD792-BA3E-4F59-9836-123EA42AE3AA}" presName="LevelTwoTextNode" presStyleLbl="node2" presStyleIdx="0" presStyleCnt="2" custScaleX="173081">
        <dgm:presLayoutVars>
          <dgm:chPref val="3"/>
        </dgm:presLayoutVars>
      </dgm:prSet>
      <dgm:spPr/>
      <dgm:t>
        <a:bodyPr/>
        <a:lstStyle/>
        <a:p>
          <a:endParaRPr lang="en-US"/>
        </a:p>
      </dgm:t>
    </dgm:pt>
    <dgm:pt modelId="{6A7A7557-B742-48E8-9E20-07C07AFB4301}" type="pres">
      <dgm:prSet presAssocID="{A76AD792-BA3E-4F59-9836-123EA42AE3AA}" presName="level3hierChild" presStyleCnt="0"/>
      <dgm:spPr/>
    </dgm:pt>
    <dgm:pt modelId="{A05E1075-F925-4AD1-8651-3E80315C19CF}" type="pres">
      <dgm:prSet presAssocID="{346AB23B-8E05-438C-9C22-46CCC59A4763}" presName="conn2-1" presStyleLbl="parChTrans1D2" presStyleIdx="1" presStyleCnt="2" custScaleX="2000000"/>
      <dgm:spPr/>
      <dgm:t>
        <a:bodyPr/>
        <a:lstStyle/>
        <a:p>
          <a:endParaRPr lang="en-US"/>
        </a:p>
      </dgm:t>
    </dgm:pt>
    <dgm:pt modelId="{2D140EF0-1EB7-4FF5-80E8-756AFD8EE4DE}" type="pres">
      <dgm:prSet presAssocID="{346AB23B-8E05-438C-9C22-46CCC59A4763}" presName="connTx" presStyleLbl="parChTrans1D2" presStyleIdx="1" presStyleCnt="2"/>
      <dgm:spPr/>
      <dgm:t>
        <a:bodyPr/>
        <a:lstStyle/>
        <a:p>
          <a:endParaRPr lang="en-US"/>
        </a:p>
      </dgm:t>
    </dgm:pt>
    <dgm:pt modelId="{07E404E5-BDA4-4E5D-966D-32866E490237}" type="pres">
      <dgm:prSet presAssocID="{8CD9BD5B-5790-403B-BD14-07AB1736B635}" presName="root2" presStyleCnt="0"/>
      <dgm:spPr/>
    </dgm:pt>
    <dgm:pt modelId="{5F4EC1AB-A170-4504-B88A-E0DDF686C511}" type="pres">
      <dgm:prSet presAssocID="{8CD9BD5B-5790-403B-BD14-07AB1736B635}" presName="LevelTwoTextNode" presStyleLbl="node2" presStyleIdx="1" presStyleCnt="2" custScaleX="173081">
        <dgm:presLayoutVars>
          <dgm:chPref val="3"/>
        </dgm:presLayoutVars>
      </dgm:prSet>
      <dgm:spPr/>
      <dgm:t>
        <a:bodyPr/>
        <a:lstStyle/>
        <a:p>
          <a:endParaRPr lang="en-US"/>
        </a:p>
      </dgm:t>
    </dgm:pt>
    <dgm:pt modelId="{1BFD229C-2D73-4180-A4C2-A8FE19460071}" type="pres">
      <dgm:prSet presAssocID="{8CD9BD5B-5790-403B-BD14-07AB1736B635}" presName="level3hierChild" presStyleCnt="0"/>
      <dgm:spPr/>
    </dgm:pt>
  </dgm:ptLst>
  <dgm:cxnLst>
    <dgm:cxn modelId="{4E035A54-7D1A-4E9C-9FCE-5A1BD95028DB}" srcId="{2C72FAD8-6AFB-4A6E-BCBE-1FFE0956AF86}" destId="{A76AD792-BA3E-4F59-9836-123EA42AE3AA}" srcOrd="0" destOrd="0" parTransId="{862346F1-A8A6-4372-975B-F939C5ABAA06}" sibTransId="{39A312DE-A7D2-4B48-9D8B-ED286065B317}"/>
    <dgm:cxn modelId="{74BAC7A7-F5FE-4A00-8E15-6DD01CD39D53}" type="presOf" srcId="{8CD9BD5B-5790-403B-BD14-07AB1736B635}" destId="{5F4EC1AB-A170-4504-B88A-E0DDF686C511}" srcOrd="0" destOrd="0" presId="urn:microsoft.com/office/officeart/2005/8/layout/hierarchy2"/>
    <dgm:cxn modelId="{1FD381A4-6CB2-44EC-9635-406823D64408}" srcId="{53409540-B486-461E-A434-8A14A13F3499}" destId="{2C72FAD8-6AFB-4A6E-BCBE-1FFE0956AF86}" srcOrd="0" destOrd="0" parTransId="{F9406684-78D9-497F-8418-12146FB4C0DF}" sibTransId="{A256AB50-2697-4BA0-B33E-F2CCFA2D0806}"/>
    <dgm:cxn modelId="{DFD814D2-169B-4E57-85E9-CA2473CC5671}" srcId="{2C72FAD8-6AFB-4A6E-BCBE-1FFE0956AF86}" destId="{8CD9BD5B-5790-403B-BD14-07AB1736B635}" srcOrd="1" destOrd="0" parTransId="{346AB23B-8E05-438C-9C22-46CCC59A4763}" sibTransId="{22D47F20-4388-4D19-8727-6F76969E0C85}"/>
    <dgm:cxn modelId="{C77F269D-B86F-45D3-840D-1A310EF98AA7}" type="presOf" srcId="{346AB23B-8E05-438C-9C22-46CCC59A4763}" destId="{2D140EF0-1EB7-4FF5-80E8-756AFD8EE4DE}" srcOrd="1" destOrd="0" presId="urn:microsoft.com/office/officeart/2005/8/layout/hierarchy2"/>
    <dgm:cxn modelId="{7168A1A4-A00A-4CAB-9DD1-63BC6D796751}" type="presOf" srcId="{862346F1-A8A6-4372-975B-F939C5ABAA06}" destId="{AB380609-46B3-4DF0-936B-CB4EDAECD2F8}" srcOrd="1" destOrd="0" presId="urn:microsoft.com/office/officeart/2005/8/layout/hierarchy2"/>
    <dgm:cxn modelId="{3D4D5A3A-3FAB-43D6-A6E7-E6EA2A8DDC2A}" type="presOf" srcId="{346AB23B-8E05-438C-9C22-46CCC59A4763}" destId="{A05E1075-F925-4AD1-8651-3E80315C19CF}" srcOrd="0" destOrd="0" presId="urn:microsoft.com/office/officeart/2005/8/layout/hierarchy2"/>
    <dgm:cxn modelId="{DAC15274-567D-4DB7-9971-79809F849422}" type="presOf" srcId="{A76AD792-BA3E-4F59-9836-123EA42AE3AA}" destId="{22E0B1E1-E70E-4C9E-9D27-8AABF6D77DC3}" srcOrd="0" destOrd="0" presId="urn:microsoft.com/office/officeart/2005/8/layout/hierarchy2"/>
    <dgm:cxn modelId="{5193B7EA-3F52-48D8-ABC3-EB60E2AE57C1}" type="presOf" srcId="{53409540-B486-461E-A434-8A14A13F3499}" destId="{C2FBA6FF-6265-4DD6-8663-E563D8D6E374}" srcOrd="0" destOrd="0" presId="urn:microsoft.com/office/officeart/2005/8/layout/hierarchy2"/>
    <dgm:cxn modelId="{425FFB3D-6BBA-4AA6-86AB-0E0ADCBA1316}" type="presOf" srcId="{862346F1-A8A6-4372-975B-F939C5ABAA06}" destId="{9AE33C9B-34E9-418A-B7CC-9FC4A8C0E2BF}" srcOrd="0" destOrd="0" presId="urn:microsoft.com/office/officeart/2005/8/layout/hierarchy2"/>
    <dgm:cxn modelId="{E68C0C57-D1D8-4844-8468-1CD971F65A64}" type="presOf" srcId="{2C72FAD8-6AFB-4A6E-BCBE-1FFE0956AF86}" destId="{11034965-703F-44A7-A9E8-6C24C504D669}" srcOrd="0" destOrd="0" presId="urn:microsoft.com/office/officeart/2005/8/layout/hierarchy2"/>
    <dgm:cxn modelId="{6269E67E-1A9C-45EC-8C4F-1BAEB17386A9}" type="presParOf" srcId="{C2FBA6FF-6265-4DD6-8663-E563D8D6E374}" destId="{A6985A2F-1619-4173-AFFD-A83BCD5DFDCA}" srcOrd="0" destOrd="0" presId="urn:microsoft.com/office/officeart/2005/8/layout/hierarchy2"/>
    <dgm:cxn modelId="{18334B01-8C34-4DDA-8FF9-D55D43AF3649}" type="presParOf" srcId="{A6985A2F-1619-4173-AFFD-A83BCD5DFDCA}" destId="{11034965-703F-44A7-A9E8-6C24C504D669}" srcOrd="0" destOrd="0" presId="urn:microsoft.com/office/officeart/2005/8/layout/hierarchy2"/>
    <dgm:cxn modelId="{D125534D-056B-4395-BD34-F54514CB729B}" type="presParOf" srcId="{A6985A2F-1619-4173-AFFD-A83BCD5DFDCA}" destId="{7B7EEF4E-3588-4A16-927D-003D622A3CAC}" srcOrd="1" destOrd="0" presId="urn:microsoft.com/office/officeart/2005/8/layout/hierarchy2"/>
    <dgm:cxn modelId="{D3568342-300F-4B03-9AAE-9B881BA6D0E3}" type="presParOf" srcId="{7B7EEF4E-3588-4A16-927D-003D622A3CAC}" destId="{9AE33C9B-34E9-418A-B7CC-9FC4A8C0E2BF}" srcOrd="0" destOrd="0" presId="urn:microsoft.com/office/officeart/2005/8/layout/hierarchy2"/>
    <dgm:cxn modelId="{DC6406AA-D7BA-40FC-B83B-F70B09970D1C}" type="presParOf" srcId="{9AE33C9B-34E9-418A-B7CC-9FC4A8C0E2BF}" destId="{AB380609-46B3-4DF0-936B-CB4EDAECD2F8}" srcOrd="0" destOrd="0" presId="urn:microsoft.com/office/officeart/2005/8/layout/hierarchy2"/>
    <dgm:cxn modelId="{D1CDAE2E-DA40-4E3E-BD3E-FE76D2E429B2}" type="presParOf" srcId="{7B7EEF4E-3588-4A16-927D-003D622A3CAC}" destId="{B36BBEFF-0A89-45CD-AB49-241694B71610}" srcOrd="1" destOrd="0" presId="urn:microsoft.com/office/officeart/2005/8/layout/hierarchy2"/>
    <dgm:cxn modelId="{5FC2B27B-D5D3-4E02-91B7-C7D924C86444}" type="presParOf" srcId="{B36BBEFF-0A89-45CD-AB49-241694B71610}" destId="{22E0B1E1-E70E-4C9E-9D27-8AABF6D77DC3}" srcOrd="0" destOrd="0" presId="urn:microsoft.com/office/officeart/2005/8/layout/hierarchy2"/>
    <dgm:cxn modelId="{578B98C4-B161-4E73-B579-FFBF590D64DC}" type="presParOf" srcId="{B36BBEFF-0A89-45CD-AB49-241694B71610}" destId="{6A7A7557-B742-48E8-9E20-07C07AFB4301}" srcOrd="1" destOrd="0" presId="urn:microsoft.com/office/officeart/2005/8/layout/hierarchy2"/>
    <dgm:cxn modelId="{1C175576-8F10-47DF-ADEC-6440B4934736}" type="presParOf" srcId="{7B7EEF4E-3588-4A16-927D-003D622A3CAC}" destId="{A05E1075-F925-4AD1-8651-3E80315C19CF}" srcOrd="2" destOrd="0" presId="urn:microsoft.com/office/officeart/2005/8/layout/hierarchy2"/>
    <dgm:cxn modelId="{E8331A69-B944-432C-810C-5FC610C5C6C8}" type="presParOf" srcId="{A05E1075-F925-4AD1-8651-3E80315C19CF}" destId="{2D140EF0-1EB7-4FF5-80E8-756AFD8EE4DE}" srcOrd="0" destOrd="0" presId="urn:microsoft.com/office/officeart/2005/8/layout/hierarchy2"/>
    <dgm:cxn modelId="{FEBE7613-7504-4F05-9BE4-9B0405442191}" type="presParOf" srcId="{7B7EEF4E-3588-4A16-927D-003D622A3CAC}" destId="{07E404E5-BDA4-4E5D-966D-32866E490237}" srcOrd="3" destOrd="0" presId="urn:microsoft.com/office/officeart/2005/8/layout/hierarchy2"/>
    <dgm:cxn modelId="{E820CED2-52E9-4E68-89B7-953807D92524}" type="presParOf" srcId="{07E404E5-BDA4-4E5D-966D-32866E490237}" destId="{5F4EC1AB-A170-4504-B88A-E0DDF686C511}" srcOrd="0" destOrd="0" presId="urn:microsoft.com/office/officeart/2005/8/layout/hierarchy2"/>
    <dgm:cxn modelId="{4F198FDC-87C0-40F4-AEB5-1231BD25AABF}" type="presParOf" srcId="{07E404E5-BDA4-4E5D-966D-32866E490237}" destId="{1BFD229C-2D73-4180-A4C2-A8FE1946007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8848178-7655-4AE8-9A63-1E6614DDF4B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N"/>
        </a:p>
      </dgm:t>
    </dgm:pt>
    <dgm:pt modelId="{92267EE9-82D9-4766-9CB5-8CD92FF12F16}">
      <dgm:prSet phldrT="[Text]" custT="1"/>
      <dgm:spPr/>
      <dgm:t>
        <a:bodyPr/>
        <a:lstStyle/>
        <a:p>
          <a:r>
            <a:rPr lang="en-US" sz="2400" dirty="0" smtClean="0"/>
            <a:t>Payment for secret algorithm embedded in software</a:t>
          </a:r>
          <a:endParaRPr lang="en-IN" sz="2400" dirty="0"/>
        </a:p>
      </dgm:t>
    </dgm:pt>
    <dgm:pt modelId="{0A2A3023-621D-46FC-B2AF-A100C13C5FC9}" type="parTrans" cxnId="{CBC15E7C-77DD-4D8C-B78A-460F3693C40A}">
      <dgm:prSet/>
      <dgm:spPr/>
      <dgm:t>
        <a:bodyPr/>
        <a:lstStyle/>
        <a:p>
          <a:endParaRPr lang="en-IN"/>
        </a:p>
      </dgm:t>
    </dgm:pt>
    <dgm:pt modelId="{2F632EB9-2375-4A48-85B3-31089255E213}" type="sibTrans" cxnId="{CBC15E7C-77DD-4D8C-B78A-460F3693C40A}">
      <dgm:prSet/>
      <dgm:spPr/>
      <dgm:t>
        <a:bodyPr/>
        <a:lstStyle/>
        <a:p>
          <a:endParaRPr lang="en-IN"/>
        </a:p>
      </dgm:t>
    </dgm:pt>
    <dgm:pt modelId="{5EA148E3-3B4A-4D80-9185-482C00E610B3}">
      <dgm:prSet phldrT="[Text]"/>
      <dgm:spPr/>
      <dgm:t>
        <a:bodyPr/>
        <a:lstStyle/>
        <a:p>
          <a:r>
            <a:rPr lang="en-US" dirty="0" smtClean="0"/>
            <a:t>Royalty</a:t>
          </a:r>
          <a:endParaRPr lang="en-IN" dirty="0"/>
        </a:p>
      </dgm:t>
    </dgm:pt>
    <dgm:pt modelId="{0F4B82A3-224E-4BE9-AD98-CBA669012486}" type="parTrans" cxnId="{A7A18D88-B0F6-4506-8917-ABCA3FB39667}">
      <dgm:prSet/>
      <dgm:spPr/>
      <dgm:t>
        <a:bodyPr/>
        <a:lstStyle/>
        <a:p>
          <a:endParaRPr lang="en-IN"/>
        </a:p>
      </dgm:t>
    </dgm:pt>
    <dgm:pt modelId="{83BCCE71-CD55-49F6-B548-7669CA15C06B}" type="sibTrans" cxnId="{A7A18D88-B0F6-4506-8917-ABCA3FB39667}">
      <dgm:prSet/>
      <dgm:spPr/>
      <dgm:t>
        <a:bodyPr/>
        <a:lstStyle/>
        <a:p>
          <a:endParaRPr lang="en-IN"/>
        </a:p>
      </dgm:t>
    </dgm:pt>
    <dgm:pt modelId="{007C8F1C-DA69-4A17-9CED-9E8868A46384}">
      <dgm:prSet phldrT="[Text]" custT="1"/>
      <dgm:spPr/>
      <dgm:t>
        <a:bodyPr/>
        <a:lstStyle/>
        <a:p>
          <a:r>
            <a:rPr lang="en-US" sz="2000" dirty="0" smtClean="0"/>
            <a:t>Payment for Down loaded software</a:t>
          </a:r>
          <a:endParaRPr lang="en-IN" sz="3600" dirty="0"/>
        </a:p>
      </dgm:t>
    </dgm:pt>
    <dgm:pt modelId="{A727785B-5DAF-4047-BF65-53A3A108991C}" type="parTrans" cxnId="{2F1F2F88-E0A3-47FC-B251-83654A3BC249}">
      <dgm:prSet/>
      <dgm:spPr/>
      <dgm:t>
        <a:bodyPr/>
        <a:lstStyle/>
        <a:p>
          <a:endParaRPr lang="en-IN"/>
        </a:p>
      </dgm:t>
    </dgm:pt>
    <dgm:pt modelId="{6062DA68-72D7-430E-B203-67050AE9376E}" type="sibTrans" cxnId="{2F1F2F88-E0A3-47FC-B251-83654A3BC249}">
      <dgm:prSet/>
      <dgm:spPr/>
      <dgm:t>
        <a:bodyPr/>
        <a:lstStyle/>
        <a:p>
          <a:endParaRPr lang="en-IN"/>
        </a:p>
      </dgm:t>
    </dgm:pt>
    <dgm:pt modelId="{7B3E452D-3267-49D3-8CAF-35F6527F47C8}">
      <dgm:prSet phldrT="[Text]"/>
      <dgm:spPr/>
      <dgm:t>
        <a:bodyPr/>
        <a:lstStyle/>
        <a:p>
          <a:r>
            <a:rPr lang="en-US" dirty="0" smtClean="0"/>
            <a:t>Not royalty</a:t>
          </a:r>
          <a:endParaRPr lang="en-IN" dirty="0"/>
        </a:p>
      </dgm:t>
    </dgm:pt>
    <dgm:pt modelId="{22C63BF9-D276-4BDB-88C8-9986E3B47287}" type="parTrans" cxnId="{025400CE-7553-4D9E-A536-6D6E77B7DF16}">
      <dgm:prSet/>
      <dgm:spPr/>
      <dgm:t>
        <a:bodyPr/>
        <a:lstStyle/>
        <a:p>
          <a:endParaRPr lang="en-IN"/>
        </a:p>
      </dgm:t>
    </dgm:pt>
    <dgm:pt modelId="{BBEAB87D-BE02-44D6-806B-420D9B0251FE}" type="sibTrans" cxnId="{025400CE-7553-4D9E-A536-6D6E77B7DF16}">
      <dgm:prSet/>
      <dgm:spPr/>
      <dgm:t>
        <a:bodyPr/>
        <a:lstStyle/>
        <a:p>
          <a:endParaRPr lang="en-IN"/>
        </a:p>
      </dgm:t>
    </dgm:pt>
    <dgm:pt modelId="{252201B4-DDFA-44E9-9648-F4D5D9597BBD}" type="pres">
      <dgm:prSet presAssocID="{C8848178-7655-4AE8-9A63-1E6614DDF4BF}" presName="linear" presStyleCnt="0">
        <dgm:presLayoutVars>
          <dgm:animLvl val="lvl"/>
          <dgm:resizeHandles val="exact"/>
        </dgm:presLayoutVars>
      </dgm:prSet>
      <dgm:spPr/>
      <dgm:t>
        <a:bodyPr/>
        <a:lstStyle/>
        <a:p>
          <a:endParaRPr lang="en-IN"/>
        </a:p>
      </dgm:t>
    </dgm:pt>
    <dgm:pt modelId="{768E318F-F1AF-40E1-BC7B-B064522EE280}" type="pres">
      <dgm:prSet presAssocID="{92267EE9-82D9-4766-9CB5-8CD92FF12F16}" presName="parentText" presStyleLbl="node1" presStyleIdx="0" presStyleCnt="2">
        <dgm:presLayoutVars>
          <dgm:chMax val="0"/>
          <dgm:bulletEnabled val="1"/>
        </dgm:presLayoutVars>
      </dgm:prSet>
      <dgm:spPr/>
      <dgm:t>
        <a:bodyPr/>
        <a:lstStyle/>
        <a:p>
          <a:endParaRPr lang="en-IN"/>
        </a:p>
      </dgm:t>
    </dgm:pt>
    <dgm:pt modelId="{8B4B202D-69FD-40A0-AFEB-7D4FBEEA4A2B}" type="pres">
      <dgm:prSet presAssocID="{92267EE9-82D9-4766-9CB5-8CD92FF12F16}" presName="childText" presStyleLbl="revTx" presStyleIdx="0" presStyleCnt="2">
        <dgm:presLayoutVars>
          <dgm:bulletEnabled val="1"/>
        </dgm:presLayoutVars>
      </dgm:prSet>
      <dgm:spPr/>
      <dgm:t>
        <a:bodyPr/>
        <a:lstStyle/>
        <a:p>
          <a:endParaRPr lang="en-IN"/>
        </a:p>
      </dgm:t>
    </dgm:pt>
    <dgm:pt modelId="{65C8C2E2-945B-4B36-8DB4-44BA92725F32}" type="pres">
      <dgm:prSet presAssocID="{007C8F1C-DA69-4A17-9CED-9E8868A46384}" presName="parentText" presStyleLbl="node1" presStyleIdx="1" presStyleCnt="2" custLinFactNeighborY="-36327">
        <dgm:presLayoutVars>
          <dgm:chMax val="0"/>
          <dgm:bulletEnabled val="1"/>
        </dgm:presLayoutVars>
      </dgm:prSet>
      <dgm:spPr/>
      <dgm:t>
        <a:bodyPr/>
        <a:lstStyle/>
        <a:p>
          <a:endParaRPr lang="en-IN"/>
        </a:p>
      </dgm:t>
    </dgm:pt>
    <dgm:pt modelId="{141B06DC-4B98-45FE-9EAB-8731666C4CED}" type="pres">
      <dgm:prSet presAssocID="{007C8F1C-DA69-4A17-9CED-9E8868A46384}" presName="childText" presStyleLbl="revTx" presStyleIdx="1" presStyleCnt="2" custLinFactNeighborY="-35817">
        <dgm:presLayoutVars>
          <dgm:bulletEnabled val="1"/>
        </dgm:presLayoutVars>
      </dgm:prSet>
      <dgm:spPr/>
      <dgm:t>
        <a:bodyPr/>
        <a:lstStyle/>
        <a:p>
          <a:endParaRPr lang="en-IN"/>
        </a:p>
      </dgm:t>
    </dgm:pt>
  </dgm:ptLst>
  <dgm:cxnLst>
    <dgm:cxn modelId="{1892959B-EBDA-4165-B7FF-41A53E9723C7}" type="presOf" srcId="{92267EE9-82D9-4766-9CB5-8CD92FF12F16}" destId="{768E318F-F1AF-40E1-BC7B-B064522EE280}" srcOrd="0" destOrd="0" presId="urn:microsoft.com/office/officeart/2005/8/layout/vList2"/>
    <dgm:cxn modelId="{16947C53-641A-4579-B5B4-756936B5A740}" type="presOf" srcId="{5EA148E3-3B4A-4D80-9185-482C00E610B3}" destId="{8B4B202D-69FD-40A0-AFEB-7D4FBEEA4A2B}" srcOrd="0" destOrd="0" presId="urn:microsoft.com/office/officeart/2005/8/layout/vList2"/>
    <dgm:cxn modelId="{A7A18D88-B0F6-4506-8917-ABCA3FB39667}" srcId="{92267EE9-82D9-4766-9CB5-8CD92FF12F16}" destId="{5EA148E3-3B4A-4D80-9185-482C00E610B3}" srcOrd="0" destOrd="0" parTransId="{0F4B82A3-224E-4BE9-AD98-CBA669012486}" sibTransId="{83BCCE71-CD55-49F6-B548-7669CA15C06B}"/>
    <dgm:cxn modelId="{CBC15E7C-77DD-4D8C-B78A-460F3693C40A}" srcId="{C8848178-7655-4AE8-9A63-1E6614DDF4BF}" destId="{92267EE9-82D9-4766-9CB5-8CD92FF12F16}" srcOrd="0" destOrd="0" parTransId="{0A2A3023-621D-46FC-B2AF-A100C13C5FC9}" sibTransId="{2F632EB9-2375-4A48-85B3-31089255E213}"/>
    <dgm:cxn modelId="{99CDAF46-EA36-4F0B-99A7-2C5B881320C1}" type="presOf" srcId="{7B3E452D-3267-49D3-8CAF-35F6527F47C8}" destId="{141B06DC-4B98-45FE-9EAB-8731666C4CED}" srcOrd="0" destOrd="0" presId="urn:microsoft.com/office/officeart/2005/8/layout/vList2"/>
    <dgm:cxn modelId="{03443E2C-0392-4DC1-9E31-ADCFC7D3EE13}" type="presOf" srcId="{007C8F1C-DA69-4A17-9CED-9E8868A46384}" destId="{65C8C2E2-945B-4B36-8DB4-44BA92725F32}" srcOrd="0" destOrd="0" presId="urn:microsoft.com/office/officeart/2005/8/layout/vList2"/>
    <dgm:cxn modelId="{2F1F2F88-E0A3-47FC-B251-83654A3BC249}" srcId="{C8848178-7655-4AE8-9A63-1E6614DDF4BF}" destId="{007C8F1C-DA69-4A17-9CED-9E8868A46384}" srcOrd="1" destOrd="0" parTransId="{A727785B-5DAF-4047-BF65-53A3A108991C}" sibTransId="{6062DA68-72D7-430E-B203-67050AE9376E}"/>
    <dgm:cxn modelId="{025400CE-7553-4D9E-A536-6D6E77B7DF16}" srcId="{007C8F1C-DA69-4A17-9CED-9E8868A46384}" destId="{7B3E452D-3267-49D3-8CAF-35F6527F47C8}" srcOrd="0" destOrd="0" parTransId="{22C63BF9-D276-4BDB-88C8-9986E3B47287}" sibTransId="{BBEAB87D-BE02-44D6-806B-420D9B0251FE}"/>
    <dgm:cxn modelId="{C11124F3-1C72-4F19-82B9-3C8B48C7D9B9}" type="presOf" srcId="{C8848178-7655-4AE8-9A63-1E6614DDF4BF}" destId="{252201B4-DDFA-44E9-9648-F4D5D9597BBD}" srcOrd="0" destOrd="0" presId="urn:microsoft.com/office/officeart/2005/8/layout/vList2"/>
    <dgm:cxn modelId="{11CDCDD7-8E1A-49A8-8887-495EA6179A06}" type="presParOf" srcId="{252201B4-DDFA-44E9-9648-F4D5D9597BBD}" destId="{768E318F-F1AF-40E1-BC7B-B064522EE280}" srcOrd="0" destOrd="0" presId="urn:microsoft.com/office/officeart/2005/8/layout/vList2"/>
    <dgm:cxn modelId="{2BA4D925-F0CC-41D7-8ABB-0FDAF4455273}" type="presParOf" srcId="{252201B4-DDFA-44E9-9648-F4D5D9597BBD}" destId="{8B4B202D-69FD-40A0-AFEB-7D4FBEEA4A2B}" srcOrd="1" destOrd="0" presId="urn:microsoft.com/office/officeart/2005/8/layout/vList2"/>
    <dgm:cxn modelId="{E09C43D8-FCF7-46A5-9B5A-A0BD6310FAE7}" type="presParOf" srcId="{252201B4-DDFA-44E9-9648-F4D5D9597BBD}" destId="{65C8C2E2-945B-4B36-8DB4-44BA92725F32}" srcOrd="2" destOrd="0" presId="urn:microsoft.com/office/officeart/2005/8/layout/vList2"/>
    <dgm:cxn modelId="{978E788C-82A5-493F-A5C1-EFE4EE5AE32B}" type="presParOf" srcId="{252201B4-DDFA-44E9-9648-F4D5D9597BBD}" destId="{141B06DC-4B98-45FE-9EAB-8731666C4CE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8848178-7655-4AE8-9A63-1E6614DDF4B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N"/>
        </a:p>
      </dgm:t>
    </dgm:pt>
    <dgm:pt modelId="{92267EE9-82D9-4766-9CB5-8CD92FF12F16}">
      <dgm:prSet phldrT="[Text]" custT="1"/>
      <dgm:spPr/>
      <dgm:t>
        <a:bodyPr/>
        <a:lstStyle/>
        <a:p>
          <a:r>
            <a:rPr lang="en-US" sz="2400" dirty="0" smtClean="0"/>
            <a:t>Payment for right to modify the </a:t>
          </a:r>
          <a:r>
            <a:rPr lang="en-US" sz="2400" dirty="0" err="1" smtClean="0"/>
            <a:t>sofware</a:t>
          </a:r>
          <a:endParaRPr lang="en-IN" sz="2400" dirty="0"/>
        </a:p>
      </dgm:t>
    </dgm:pt>
    <dgm:pt modelId="{0A2A3023-621D-46FC-B2AF-A100C13C5FC9}" type="parTrans" cxnId="{CBC15E7C-77DD-4D8C-B78A-460F3693C40A}">
      <dgm:prSet/>
      <dgm:spPr/>
      <dgm:t>
        <a:bodyPr/>
        <a:lstStyle/>
        <a:p>
          <a:endParaRPr lang="en-IN"/>
        </a:p>
      </dgm:t>
    </dgm:pt>
    <dgm:pt modelId="{2F632EB9-2375-4A48-85B3-31089255E213}" type="sibTrans" cxnId="{CBC15E7C-77DD-4D8C-B78A-460F3693C40A}">
      <dgm:prSet/>
      <dgm:spPr/>
      <dgm:t>
        <a:bodyPr/>
        <a:lstStyle/>
        <a:p>
          <a:endParaRPr lang="en-IN"/>
        </a:p>
      </dgm:t>
    </dgm:pt>
    <dgm:pt modelId="{5EA148E3-3B4A-4D80-9185-482C00E610B3}">
      <dgm:prSet phldrT="[Text]" custT="1"/>
      <dgm:spPr/>
      <dgm:t>
        <a:bodyPr/>
        <a:lstStyle/>
        <a:p>
          <a:r>
            <a:rPr lang="en-US" sz="2400" dirty="0" smtClean="0"/>
            <a:t>Royalty</a:t>
          </a:r>
          <a:endParaRPr lang="en-IN" sz="3000" dirty="0"/>
        </a:p>
      </dgm:t>
    </dgm:pt>
    <dgm:pt modelId="{0F4B82A3-224E-4BE9-AD98-CBA669012486}" type="parTrans" cxnId="{A7A18D88-B0F6-4506-8917-ABCA3FB39667}">
      <dgm:prSet/>
      <dgm:spPr/>
      <dgm:t>
        <a:bodyPr/>
        <a:lstStyle/>
        <a:p>
          <a:endParaRPr lang="en-IN"/>
        </a:p>
      </dgm:t>
    </dgm:pt>
    <dgm:pt modelId="{83BCCE71-CD55-49F6-B548-7669CA15C06B}" type="sibTrans" cxnId="{A7A18D88-B0F6-4506-8917-ABCA3FB39667}">
      <dgm:prSet/>
      <dgm:spPr/>
      <dgm:t>
        <a:bodyPr/>
        <a:lstStyle/>
        <a:p>
          <a:endParaRPr lang="en-IN"/>
        </a:p>
      </dgm:t>
    </dgm:pt>
    <dgm:pt modelId="{007C8F1C-DA69-4A17-9CED-9E8868A46384}">
      <dgm:prSet phldrT="[Text]" custT="1"/>
      <dgm:spPr/>
      <dgm:t>
        <a:bodyPr/>
        <a:lstStyle/>
        <a:p>
          <a:r>
            <a:rPr lang="en-US" sz="2000" dirty="0" smtClean="0"/>
            <a:t>Reselling the software</a:t>
          </a:r>
          <a:endParaRPr lang="en-IN" sz="3600" dirty="0"/>
        </a:p>
      </dgm:t>
    </dgm:pt>
    <dgm:pt modelId="{A727785B-5DAF-4047-BF65-53A3A108991C}" type="parTrans" cxnId="{2F1F2F88-E0A3-47FC-B251-83654A3BC249}">
      <dgm:prSet/>
      <dgm:spPr/>
      <dgm:t>
        <a:bodyPr/>
        <a:lstStyle/>
        <a:p>
          <a:endParaRPr lang="en-IN"/>
        </a:p>
      </dgm:t>
    </dgm:pt>
    <dgm:pt modelId="{6062DA68-72D7-430E-B203-67050AE9376E}" type="sibTrans" cxnId="{2F1F2F88-E0A3-47FC-B251-83654A3BC249}">
      <dgm:prSet/>
      <dgm:spPr/>
      <dgm:t>
        <a:bodyPr/>
        <a:lstStyle/>
        <a:p>
          <a:endParaRPr lang="en-IN"/>
        </a:p>
      </dgm:t>
    </dgm:pt>
    <dgm:pt modelId="{7B3E452D-3267-49D3-8CAF-35F6527F47C8}">
      <dgm:prSet phldrT="[Text]" custT="1"/>
      <dgm:spPr/>
      <dgm:t>
        <a:bodyPr/>
        <a:lstStyle/>
        <a:p>
          <a:r>
            <a:rPr lang="en-US" sz="2400" dirty="0" smtClean="0"/>
            <a:t>Not royalty</a:t>
          </a:r>
          <a:endParaRPr lang="en-IN" sz="3000" dirty="0"/>
        </a:p>
      </dgm:t>
    </dgm:pt>
    <dgm:pt modelId="{22C63BF9-D276-4BDB-88C8-9986E3B47287}" type="parTrans" cxnId="{025400CE-7553-4D9E-A536-6D6E77B7DF16}">
      <dgm:prSet/>
      <dgm:spPr/>
      <dgm:t>
        <a:bodyPr/>
        <a:lstStyle/>
        <a:p>
          <a:endParaRPr lang="en-IN"/>
        </a:p>
      </dgm:t>
    </dgm:pt>
    <dgm:pt modelId="{BBEAB87D-BE02-44D6-806B-420D9B0251FE}" type="sibTrans" cxnId="{025400CE-7553-4D9E-A536-6D6E77B7DF16}">
      <dgm:prSet/>
      <dgm:spPr/>
      <dgm:t>
        <a:bodyPr/>
        <a:lstStyle/>
        <a:p>
          <a:endParaRPr lang="en-IN"/>
        </a:p>
      </dgm:t>
    </dgm:pt>
    <dgm:pt modelId="{252201B4-DDFA-44E9-9648-F4D5D9597BBD}" type="pres">
      <dgm:prSet presAssocID="{C8848178-7655-4AE8-9A63-1E6614DDF4BF}" presName="linear" presStyleCnt="0">
        <dgm:presLayoutVars>
          <dgm:animLvl val="lvl"/>
          <dgm:resizeHandles val="exact"/>
        </dgm:presLayoutVars>
      </dgm:prSet>
      <dgm:spPr/>
      <dgm:t>
        <a:bodyPr/>
        <a:lstStyle/>
        <a:p>
          <a:endParaRPr lang="en-IN"/>
        </a:p>
      </dgm:t>
    </dgm:pt>
    <dgm:pt modelId="{768E318F-F1AF-40E1-BC7B-B064522EE280}" type="pres">
      <dgm:prSet presAssocID="{92267EE9-82D9-4766-9CB5-8CD92FF12F16}" presName="parentText" presStyleLbl="node1" presStyleIdx="0" presStyleCnt="2" custLinFactNeighborX="-1075" custLinFactNeighborY="-4920">
        <dgm:presLayoutVars>
          <dgm:chMax val="0"/>
          <dgm:bulletEnabled val="1"/>
        </dgm:presLayoutVars>
      </dgm:prSet>
      <dgm:spPr/>
      <dgm:t>
        <a:bodyPr/>
        <a:lstStyle/>
        <a:p>
          <a:endParaRPr lang="en-IN"/>
        </a:p>
      </dgm:t>
    </dgm:pt>
    <dgm:pt modelId="{8B4B202D-69FD-40A0-AFEB-7D4FBEEA4A2B}" type="pres">
      <dgm:prSet presAssocID="{92267EE9-82D9-4766-9CB5-8CD92FF12F16}" presName="childText" presStyleLbl="revTx" presStyleIdx="0" presStyleCnt="2">
        <dgm:presLayoutVars>
          <dgm:bulletEnabled val="1"/>
        </dgm:presLayoutVars>
      </dgm:prSet>
      <dgm:spPr/>
      <dgm:t>
        <a:bodyPr/>
        <a:lstStyle/>
        <a:p>
          <a:endParaRPr lang="en-IN"/>
        </a:p>
      </dgm:t>
    </dgm:pt>
    <dgm:pt modelId="{65C8C2E2-945B-4B36-8DB4-44BA92725F32}" type="pres">
      <dgm:prSet presAssocID="{007C8F1C-DA69-4A17-9CED-9E8868A46384}" presName="parentText" presStyleLbl="node1" presStyleIdx="1" presStyleCnt="2">
        <dgm:presLayoutVars>
          <dgm:chMax val="0"/>
          <dgm:bulletEnabled val="1"/>
        </dgm:presLayoutVars>
      </dgm:prSet>
      <dgm:spPr/>
      <dgm:t>
        <a:bodyPr/>
        <a:lstStyle/>
        <a:p>
          <a:endParaRPr lang="en-IN"/>
        </a:p>
      </dgm:t>
    </dgm:pt>
    <dgm:pt modelId="{141B06DC-4B98-45FE-9EAB-8731666C4CED}" type="pres">
      <dgm:prSet presAssocID="{007C8F1C-DA69-4A17-9CED-9E8868A46384}" presName="childText" presStyleLbl="revTx" presStyleIdx="1" presStyleCnt="2" custLinFactNeighborY="-14305">
        <dgm:presLayoutVars>
          <dgm:bulletEnabled val="1"/>
        </dgm:presLayoutVars>
      </dgm:prSet>
      <dgm:spPr/>
      <dgm:t>
        <a:bodyPr/>
        <a:lstStyle/>
        <a:p>
          <a:endParaRPr lang="en-IN"/>
        </a:p>
      </dgm:t>
    </dgm:pt>
  </dgm:ptLst>
  <dgm:cxnLst>
    <dgm:cxn modelId="{9F113DF4-8CFC-4D72-842C-9035A0A267A4}" type="presOf" srcId="{5EA148E3-3B4A-4D80-9185-482C00E610B3}" destId="{8B4B202D-69FD-40A0-AFEB-7D4FBEEA4A2B}" srcOrd="0" destOrd="0" presId="urn:microsoft.com/office/officeart/2005/8/layout/vList2"/>
    <dgm:cxn modelId="{A7A18D88-B0F6-4506-8917-ABCA3FB39667}" srcId="{92267EE9-82D9-4766-9CB5-8CD92FF12F16}" destId="{5EA148E3-3B4A-4D80-9185-482C00E610B3}" srcOrd="0" destOrd="0" parTransId="{0F4B82A3-224E-4BE9-AD98-CBA669012486}" sibTransId="{83BCCE71-CD55-49F6-B548-7669CA15C06B}"/>
    <dgm:cxn modelId="{CBC15E7C-77DD-4D8C-B78A-460F3693C40A}" srcId="{C8848178-7655-4AE8-9A63-1E6614DDF4BF}" destId="{92267EE9-82D9-4766-9CB5-8CD92FF12F16}" srcOrd="0" destOrd="0" parTransId="{0A2A3023-621D-46FC-B2AF-A100C13C5FC9}" sibTransId="{2F632EB9-2375-4A48-85B3-31089255E213}"/>
    <dgm:cxn modelId="{00F50954-A57D-4416-BE61-72EA4D09976A}" type="presOf" srcId="{C8848178-7655-4AE8-9A63-1E6614DDF4BF}" destId="{252201B4-DDFA-44E9-9648-F4D5D9597BBD}" srcOrd="0" destOrd="0" presId="urn:microsoft.com/office/officeart/2005/8/layout/vList2"/>
    <dgm:cxn modelId="{2F1F2F88-E0A3-47FC-B251-83654A3BC249}" srcId="{C8848178-7655-4AE8-9A63-1E6614DDF4BF}" destId="{007C8F1C-DA69-4A17-9CED-9E8868A46384}" srcOrd="1" destOrd="0" parTransId="{A727785B-5DAF-4047-BF65-53A3A108991C}" sibTransId="{6062DA68-72D7-430E-B203-67050AE9376E}"/>
    <dgm:cxn modelId="{CEA23183-7917-483D-A174-51465F42FF31}" type="presOf" srcId="{007C8F1C-DA69-4A17-9CED-9E8868A46384}" destId="{65C8C2E2-945B-4B36-8DB4-44BA92725F32}" srcOrd="0" destOrd="0" presId="urn:microsoft.com/office/officeart/2005/8/layout/vList2"/>
    <dgm:cxn modelId="{5B25AC35-2926-45F6-9A16-60B6A172F65C}" type="presOf" srcId="{92267EE9-82D9-4766-9CB5-8CD92FF12F16}" destId="{768E318F-F1AF-40E1-BC7B-B064522EE280}" srcOrd="0" destOrd="0" presId="urn:microsoft.com/office/officeart/2005/8/layout/vList2"/>
    <dgm:cxn modelId="{299AB7F3-0953-4F0A-ACC8-3A79E6ECFF09}" type="presOf" srcId="{7B3E452D-3267-49D3-8CAF-35F6527F47C8}" destId="{141B06DC-4B98-45FE-9EAB-8731666C4CED}" srcOrd="0" destOrd="0" presId="urn:microsoft.com/office/officeart/2005/8/layout/vList2"/>
    <dgm:cxn modelId="{025400CE-7553-4D9E-A536-6D6E77B7DF16}" srcId="{007C8F1C-DA69-4A17-9CED-9E8868A46384}" destId="{7B3E452D-3267-49D3-8CAF-35F6527F47C8}" srcOrd="0" destOrd="0" parTransId="{22C63BF9-D276-4BDB-88C8-9986E3B47287}" sibTransId="{BBEAB87D-BE02-44D6-806B-420D9B0251FE}"/>
    <dgm:cxn modelId="{BBFA029A-84B1-483C-834C-4B69CF3CA071}" type="presParOf" srcId="{252201B4-DDFA-44E9-9648-F4D5D9597BBD}" destId="{768E318F-F1AF-40E1-BC7B-B064522EE280}" srcOrd="0" destOrd="0" presId="urn:microsoft.com/office/officeart/2005/8/layout/vList2"/>
    <dgm:cxn modelId="{5157E57A-42E0-4133-B492-459DC7888931}" type="presParOf" srcId="{252201B4-DDFA-44E9-9648-F4D5D9597BBD}" destId="{8B4B202D-69FD-40A0-AFEB-7D4FBEEA4A2B}" srcOrd="1" destOrd="0" presId="urn:microsoft.com/office/officeart/2005/8/layout/vList2"/>
    <dgm:cxn modelId="{4367F271-A125-46F9-94E5-1AF0E2BE1799}" type="presParOf" srcId="{252201B4-DDFA-44E9-9648-F4D5D9597BBD}" destId="{65C8C2E2-945B-4B36-8DB4-44BA92725F32}" srcOrd="2" destOrd="0" presId="urn:microsoft.com/office/officeart/2005/8/layout/vList2"/>
    <dgm:cxn modelId="{776C8A4E-6459-4C64-9144-2300FDA11FF0}" type="presParOf" srcId="{252201B4-DDFA-44E9-9648-F4D5D9597BBD}" destId="{141B06DC-4B98-45FE-9EAB-8731666C4CED}" srcOrd="3"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1A7712A-EB68-4D0D-8033-70B95004FC0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BF28921B-5688-43A0-9DC7-C2129E02AEB5}">
      <dgm:prSet phldrT="[Text]"/>
      <dgm:spPr/>
      <dgm:t>
        <a:bodyPr/>
        <a:lstStyle/>
        <a:p>
          <a:r>
            <a:rPr lang="en-US" dirty="0" smtClean="0"/>
            <a:t>Consideration (including lump sum) for rendering</a:t>
          </a:r>
          <a:endParaRPr lang="en-US" dirty="0"/>
        </a:p>
      </dgm:t>
    </dgm:pt>
    <dgm:pt modelId="{5ED13F99-6E53-4A53-8A3A-351460BE71C9}" type="parTrans" cxnId="{DE429071-F392-4371-A28A-9E90EAC2F530}">
      <dgm:prSet/>
      <dgm:spPr/>
      <dgm:t>
        <a:bodyPr/>
        <a:lstStyle/>
        <a:p>
          <a:endParaRPr lang="en-US"/>
        </a:p>
      </dgm:t>
    </dgm:pt>
    <dgm:pt modelId="{217C468E-E588-4A11-B14F-E2B373C750E5}" type="sibTrans" cxnId="{DE429071-F392-4371-A28A-9E90EAC2F530}">
      <dgm:prSet/>
      <dgm:spPr/>
      <dgm:t>
        <a:bodyPr/>
        <a:lstStyle/>
        <a:p>
          <a:endParaRPr lang="en-US"/>
        </a:p>
      </dgm:t>
    </dgm:pt>
    <dgm:pt modelId="{A106AF56-6AB0-40A4-BF3F-D47B7FC2E964}">
      <dgm:prSet phldrT="[Text]"/>
      <dgm:spPr/>
      <dgm:t>
        <a:bodyPr/>
        <a:lstStyle/>
        <a:p>
          <a:r>
            <a:rPr lang="en-US" dirty="0" smtClean="0"/>
            <a:t>Managerial</a:t>
          </a:r>
          <a:endParaRPr lang="en-US" dirty="0"/>
        </a:p>
      </dgm:t>
    </dgm:pt>
    <dgm:pt modelId="{F69A6303-F818-4F4D-96E7-902A8EED0354}" type="parTrans" cxnId="{6E45F8AA-72CB-44AC-B487-E122CE5CD090}">
      <dgm:prSet/>
      <dgm:spPr/>
      <dgm:t>
        <a:bodyPr/>
        <a:lstStyle/>
        <a:p>
          <a:endParaRPr lang="en-US"/>
        </a:p>
      </dgm:t>
    </dgm:pt>
    <dgm:pt modelId="{706337E8-C2EB-4D67-9F93-B700AC28D214}" type="sibTrans" cxnId="{6E45F8AA-72CB-44AC-B487-E122CE5CD090}">
      <dgm:prSet/>
      <dgm:spPr/>
      <dgm:t>
        <a:bodyPr/>
        <a:lstStyle/>
        <a:p>
          <a:endParaRPr lang="en-US"/>
        </a:p>
      </dgm:t>
    </dgm:pt>
    <dgm:pt modelId="{583356D8-8B4D-4F9D-976D-67EB232E6663}">
      <dgm:prSet phldrT="[Text]"/>
      <dgm:spPr/>
      <dgm:t>
        <a:bodyPr/>
        <a:lstStyle/>
        <a:p>
          <a:r>
            <a:rPr lang="en-US" dirty="0" smtClean="0"/>
            <a:t>Technical</a:t>
          </a:r>
          <a:endParaRPr lang="en-US" dirty="0"/>
        </a:p>
      </dgm:t>
    </dgm:pt>
    <dgm:pt modelId="{DBD572C1-29A5-4484-B835-5B8E49991519}" type="parTrans" cxnId="{FA641CD3-19CA-4227-892B-C16B10767577}">
      <dgm:prSet/>
      <dgm:spPr/>
      <dgm:t>
        <a:bodyPr/>
        <a:lstStyle/>
        <a:p>
          <a:endParaRPr lang="en-US"/>
        </a:p>
      </dgm:t>
    </dgm:pt>
    <dgm:pt modelId="{E3556F63-7043-415D-8F84-4D61DC07CD98}" type="sibTrans" cxnId="{FA641CD3-19CA-4227-892B-C16B10767577}">
      <dgm:prSet/>
      <dgm:spPr/>
      <dgm:t>
        <a:bodyPr/>
        <a:lstStyle/>
        <a:p>
          <a:endParaRPr lang="en-US"/>
        </a:p>
      </dgm:t>
    </dgm:pt>
    <dgm:pt modelId="{0522C439-6484-4112-A8B5-F5051A7B6DA6}">
      <dgm:prSet phldrT="[Text]"/>
      <dgm:spPr/>
      <dgm:t>
        <a:bodyPr/>
        <a:lstStyle/>
        <a:p>
          <a:r>
            <a:rPr lang="en-US" dirty="0" smtClean="0"/>
            <a:t>Consultancy</a:t>
          </a:r>
          <a:endParaRPr lang="en-US" dirty="0"/>
        </a:p>
      </dgm:t>
    </dgm:pt>
    <dgm:pt modelId="{F6B3EADF-D676-4C6E-9CD3-D758D6B23B2D}" type="parTrans" cxnId="{527020CC-1887-4110-ADDD-4A147663AD0B}">
      <dgm:prSet/>
      <dgm:spPr/>
      <dgm:t>
        <a:bodyPr/>
        <a:lstStyle/>
        <a:p>
          <a:endParaRPr lang="en-US"/>
        </a:p>
      </dgm:t>
    </dgm:pt>
    <dgm:pt modelId="{4F906522-CDDD-4AD8-ABFE-75D2CA4F8CBD}" type="sibTrans" cxnId="{527020CC-1887-4110-ADDD-4A147663AD0B}">
      <dgm:prSet/>
      <dgm:spPr/>
      <dgm:t>
        <a:bodyPr/>
        <a:lstStyle/>
        <a:p>
          <a:endParaRPr lang="en-US"/>
        </a:p>
      </dgm:t>
    </dgm:pt>
    <dgm:pt modelId="{3396D9D9-4374-4345-AAE3-B4D0D76E16FB}">
      <dgm:prSet phldrT="[Text]"/>
      <dgm:spPr/>
      <dgm:t>
        <a:bodyPr/>
        <a:lstStyle/>
        <a:p>
          <a:r>
            <a:rPr lang="en-US" dirty="0" smtClean="0"/>
            <a:t>Provision of services of other personnel</a:t>
          </a:r>
          <a:endParaRPr lang="en-US" dirty="0"/>
        </a:p>
      </dgm:t>
    </dgm:pt>
    <dgm:pt modelId="{2D205EA7-4AA5-434D-85BD-67513E7FCDA7}" type="parTrans" cxnId="{3997660D-AFDB-42E1-AD31-7F7386A1CE97}">
      <dgm:prSet/>
      <dgm:spPr/>
      <dgm:t>
        <a:bodyPr/>
        <a:lstStyle/>
        <a:p>
          <a:endParaRPr lang="en-US"/>
        </a:p>
      </dgm:t>
    </dgm:pt>
    <dgm:pt modelId="{B6E16E7B-9876-4755-A8A9-DDE8459E25C2}" type="sibTrans" cxnId="{3997660D-AFDB-42E1-AD31-7F7386A1CE97}">
      <dgm:prSet/>
      <dgm:spPr/>
      <dgm:t>
        <a:bodyPr/>
        <a:lstStyle/>
        <a:p>
          <a:endParaRPr lang="en-US"/>
        </a:p>
      </dgm:t>
    </dgm:pt>
    <dgm:pt modelId="{793F335D-DE9E-46EB-AD1F-04F36D326D16}" type="pres">
      <dgm:prSet presAssocID="{01A7712A-EB68-4D0D-8033-70B95004FC0B}" presName="hierChild1" presStyleCnt="0">
        <dgm:presLayoutVars>
          <dgm:chPref val="1"/>
          <dgm:dir/>
          <dgm:animOne val="branch"/>
          <dgm:animLvl val="lvl"/>
          <dgm:resizeHandles/>
        </dgm:presLayoutVars>
      </dgm:prSet>
      <dgm:spPr/>
      <dgm:t>
        <a:bodyPr/>
        <a:lstStyle/>
        <a:p>
          <a:endParaRPr lang="en-IN"/>
        </a:p>
      </dgm:t>
    </dgm:pt>
    <dgm:pt modelId="{FCF315D2-9607-47AD-A901-E5FC53902081}" type="pres">
      <dgm:prSet presAssocID="{BF28921B-5688-43A0-9DC7-C2129E02AEB5}" presName="hierRoot1" presStyleCnt="0"/>
      <dgm:spPr/>
    </dgm:pt>
    <dgm:pt modelId="{6DE28F04-2BAF-4D7F-BC6C-7D3EB82E5B6B}" type="pres">
      <dgm:prSet presAssocID="{BF28921B-5688-43A0-9DC7-C2129E02AEB5}" presName="composite" presStyleCnt="0"/>
      <dgm:spPr/>
    </dgm:pt>
    <dgm:pt modelId="{07EDBA13-8D06-4A20-A5DF-011146A9DFD3}" type="pres">
      <dgm:prSet presAssocID="{BF28921B-5688-43A0-9DC7-C2129E02AEB5}" presName="background" presStyleLbl="node0" presStyleIdx="0" presStyleCnt="1"/>
      <dgm:spPr/>
    </dgm:pt>
    <dgm:pt modelId="{CDF62A8D-3598-40EB-BCC4-04E6B738C1C5}" type="pres">
      <dgm:prSet presAssocID="{BF28921B-5688-43A0-9DC7-C2129E02AEB5}" presName="text" presStyleLbl="fgAcc0" presStyleIdx="0" presStyleCnt="1">
        <dgm:presLayoutVars>
          <dgm:chPref val="3"/>
        </dgm:presLayoutVars>
      </dgm:prSet>
      <dgm:spPr/>
      <dgm:t>
        <a:bodyPr/>
        <a:lstStyle/>
        <a:p>
          <a:endParaRPr lang="en-IN"/>
        </a:p>
      </dgm:t>
    </dgm:pt>
    <dgm:pt modelId="{0034F044-8EA9-45EE-BF27-AA4B4C9C24B3}" type="pres">
      <dgm:prSet presAssocID="{BF28921B-5688-43A0-9DC7-C2129E02AEB5}" presName="hierChild2" presStyleCnt="0"/>
      <dgm:spPr/>
    </dgm:pt>
    <dgm:pt modelId="{4E74184E-55EF-4494-B5A1-010EF97AC780}" type="pres">
      <dgm:prSet presAssocID="{F69A6303-F818-4F4D-96E7-902A8EED0354}" presName="Name10" presStyleLbl="parChTrans1D2" presStyleIdx="0" presStyleCnt="4"/>
      <dgm:spPr/>
      <dgm:t>
        <a:bodyPr/>
        <a:lstStyle/>
        <a:p>
          <a:endParaRPr lang="en-IN"/>
        </a:p>
      </dgm:t>
    </dgm:pt>
    <dgm:pt modelId="{FF19703F-00EC-4229-B914-364FC436AC34}" type="pres">
      <dgm:prSet presAssocID="{A106AF56-6AB0-40A4-BF3F-D47B7FC2E964}" presName="hierRoot2" presStyleCnt="0"/>
      <dgm:spPr/>
    </dgm:pt>
    <dgm:pt modelId="{5F46BA6E-23D9-4693-81F8-EA49BED5BF64}" type="pres">
      <dgm:prSet presAssocID="{A106AF56-6AB0-40A4-BF3F-D47B7FC2E964}" presName="composite2" presStyleCnt="0"/>
      <dgm:spPr/>
    </dgm:pt>
    <dgm:pt modelId="{1F5689B3-F29C-4A00-83B8-A6689E3A2D20}" type="pres">
      <dgm:prSet presAssocID="{A106AF56-6AB0-40A4-BF3F-D47B7FC2E964}" presName="background2" presStyleLbl="node2" presStyleIdx="0" presStyleCnt="4"/>
      <dgm:spPr/>
    </dgm:pt>
    <dgm:pt modelId="{A89E341B-E26F-4886-991D-736237E39A16}" type="pres">
      <dgm:prSet presAssocID="{A106AF56-6AB0-40A4-BF3F-D47B7FC2E964}" presName="text2" presStyleLbl="fgAcc2" presStyleIdx="0" presStyleCnt="4">
        <dgm:presLayoutVars>
          <dgm:chPref val="3"/>
        </dgm:presLayoutVars>
      </dgm:prSet>
      <dgm:spPr/>
      <dgm:t>
        <a:bodyPr/>
        <a:lstStyle/>
        <a:p>
          <a:endParaRPr lang="en-IN"/>
        </a:p>
      </dgm:t>
    </dgm:pt>
    <dgm:pt modelId="{6F9FF026-CA66-429F-A702-5E616A3DB5EF}" type="pres">
      <dgm:prSet presAssocID="{A106AF56-6AB0-40A4-BF3F-D47B7FC2E964}" presName="hierChild3" presStyleCnt="0"/>
      <dgm:spPr/>
    </dgm:pt>
    <dgm:pt modelId="{A026855B-2E00-45CF-8D38-016C72C69F95}" type="pres">
      <dgm:prSet presAssocID="{DBD572C1-29A5-4484-B835-5B8E49991519}" presName="Name10" presStyleLbl="parChTrans1D2" presStyleIdx="1" presStyleCnt="4"/>
      <dgm:spPr/>
      <dgm:t>
        <a:bodyPr/>
        <a:lstStyle/>
        <a:p>
          <a:endParaRPr lang="en-IN"/>
        </a:p>
      </dgm:t>
    </dgm:pt>
    <dgm:pt modelId="{F4BF7E69-253B-4C0D-A36B-0345202417A1}" type="pres">
      <dgm:prSet presAssocID="{583356D8-8B4D-4F9D-976D-67EB232E6663}" presName="hierRoot2" presStyleCnt="0"/>
      <dgm:spPr/>
    </dgm:pt>
    <dgm:pt modelId="{DF613766-8CBA-442A-AD00-40861C392A1E}" type="pres">
      <dgm:prSet presAssocID="{583356D8-8B4D-4F9D-976D-67EB232E6663}" presName="composite2" presStyleCnt="0"/>
      <dgm:spPr/>
    </dgm:pt>
    <dgm:pt modelId="{00415102-EB05-4B23-AB9C-F942810FC21C}" type="pres">
      <dgm:prSet presAssocID="{583356D8-8B4D-4F9D-976D-67EB232E6663}" presName="background2" presStyleLbl="node2" presStyleIdx="1" presStyleCnt="4"/>
      <dgm:spPr/>
    </dgm:pt>
    <dgm:pt modelId="{F5BC4E0D-EA83-46D6-98E6-42AA5EAE81B3}" type="pres">
      <dgm:prSet presAssocID="{583356D8-8B4D-4F9D-976D-67EB232E6663}" presName="text2" presStyleLbl="fgAcc2" presStyleIdx="1" presStyleCnt="4">
        <dgm:presLayoutVars>
          <dgm:chPref val="3"/>
        </dgm:presLayoutVars>
      </dgm:prSet>
      <dgm:spPr/>
      <dgm:t>
        <a:bodyPr/>
        <a:lstStyle/>
        <a:p>
          <a:endParaRPr lang="en-IN"/>
        </a:p>
      </dgm:t>
    </dgm:pt>
    <dgm:pt modelId="{2E28CA36-43C6-4C01-95B5-1B98D40BE037}" type="pres">
      <dgm:prSet presAssocID="{583356D8-8B4D-4F9D-976D-67EB232E6663}" presName="hierChild3" presStyleCnt="0"/>
      <dgm:spPr/>
    </dgm:pt>
    <dgm:pt modelId="{CABCD626-757C-4634-BB28-4CB067AFADA0}" type="pres">
      <dgm:prSet presAssocID="{F6B3EADF-D676-4C6E-9CD3-D758D6B23B2D}" presName="Name10" presStyleLbl="parChTrans1D2" presStyleIdx="2" presStyleCnt="4"/>
      <dgm:spPr/>
      <dgm:t>
        <a:bodyPr/>
        <a:lstStyle/>
        <a:p>
          <a:endParaRPr lang="en-IN"/>
        </a:p>
      </dgm:t>
    </dgm:pt>
    <dgm:pt modelId="{B2EB766F-6E10-4FCB-A2ED-C66E8DB76E8B}" type="pres">
      <dgm:prSet presAssocID="{0522C439-6484-4112-A8B5-F5051A7B6DA6}" presName="hierRoot2" presStyleCnt="0"/>
      <dgm:spPr/>
    </dgm:pt>
    <dgm:pt modelId="{C8C79681-3CA7-4B4A-9550-F90EC8D7C7F4}" type="pres">
      <dgm:prSet presAssocID="{0522C439-6484-4112-A8B5-F5051A7B6DA6}" presName="composite2" presStyleCnt="0"/>
      <dgm:spPr/>
    </dgm:pt>
    <dgm:pt modelId="{72B90658-1430-4305-B890-D11DEC5B6292}" type="pres">
      <dgm:prSet presAssocID="{0522C439-6484-4112-A8B5-F5051A7B6DA6}" presName="background2" presStyleLbl="node2" presStyleIdx="2" presStyleCnt="4"/>
      <dgm:spPr/>
    </dgm:pt>
    <dgm:pt modelId="{7E575D26-ECAB-43EB-BA68-1C1FF179B41B}" type="pres">
      <dgm:prSet presAssocID="{0522C439-6484-4112-A8B5-F5051A7B6DA6}" presName="text2" presStyleLbl="fgAcc2" presStyleIdx="2" presStyleCnt="4">
        <dgm:presLayoutVars>
          <dgm:chPref val="3"/>
        </dgm:presLayoutVars>
      </dgm:prSet>
      <dgm:spPr/>
      <dgm:t>
        <a:bodyPr/>
        <a:lstStyle/>
        <a:p>
          <a:endParaRPr lang="en-US"/>
        </a:p>
      </dgm:t>
    </dgm:pt>
    <dgm:pt modelId="{D538C77E-49ED-4AD9-9A73-648518B592C4}" type="pres">
      <dgm:prSet presAssocID="{0522C439-6484-4112-A8B5-F5051A7B6DA6}" presName="hierChild3" presStyleCnt="0"/>
      <dgm:spPr/>
    </dgm:pt>
    <dgm:pt modelId="{15D230A2-8D55-424F-A729-61E46D74EF3F}" type="pres">
      <dgm:prSet presAssocID="{2D205EA7-4AA5-434D-85BD-67513E7FCDA7}" presName="Name10" presStyleLbl="parChTrans1D2" presStyleIdx="3" presStyleCnt="4"/>
      <dgm:spPr/>
      <dgm:t>
        <a:bodyPr/>
        <a:lstStyle/>
        <a:p>
          <a:endParaRPr lang="en-IN"/>
        </a:p>
      </dgm:t>
    </dgm:pt>
    <dgm:pt modelId="{867BA528-1F84-4703-AE28-08959E9EE32D}" type="pres">
      <dgm:prSet presAssocID="{3396D9D9-4374-4345-AAE3-B4D0D76E16FB}" presName="hierRoot2" presStyleCnt="0"/>
      <dgm:spPr/>
    </dgm:pt>
    <dgm:pt modelId="{71C1DEF9-C4AC-4B0E-9552-782F5E4D4E62}" type="pres">
      <dgm:prSet presAssocID="{3396D9D9-4374-4345-AAE3-B4D0D76E16FB}" presName="composite2" presStyleCnt="0"/>
      <dgm:spPr/>
    </dgm:pt>
    <dgm:pt modelId="{21D8734B-15F1-4844-AD9B-394A052BC7B6}" type="pres">
      <dgm:prSet presAssocID="{3396D9D9-4374-4345-AAE3-B4D0D76E16FB}" presName="background2" presStyleLbl="node2" presStyleIdx="3" presStyleCnt="4"/>
      <dgm:spPr/>
    </dgm:pt>
    <dgm:pt modelId="{8ECDEEFC-C256-4609-A091-C5A0199563DF}" type="pres">
      <dgm:prSet presAssocID="{3396D9D9-4374-4345-AAE3-B4D0D76E16FB}" presName="text2" presStyleLbl="fgAcc2" presStyleIdx="3" presStyleCnt="4">
        <dgm:presLayoutVars>
          <dgm:chPref val="3"/>
        </dgm:presLayoutVars>
      </dgm:prSet>
      <dgm:spPr/>
      <dgm:t>
        <a:bodyPr/>
        <a:lstStyle/>
        <a:p>
          <a:endParaRPr lang="en-US"/>
        </a:p>
      </dgm:t>
    </dgm:pt>
    <dgm:pt modelId="{95005CC1-3DA4-4190-8CCD-AA20DC5B7CF9}" type="pres">
      <dgm:prSet presAssocID="{3396D9D9-4374-4345-AAE3-B4D0D76E16FB}" presName="hierChild3" presStyleCnt="0"/>
      <dgm:spPr/>
    </dgm:pt>
  </dgm:ptLst>
  <dgm:cxnLst>
    <dgm:cxn modelId="{5DD31C0F-B184-4D53-9C0F-4CC1E0625607}" type="presOf" srcId="{F6B3EADF-D676-4C6E-9CD3-D758D6B23B2D}" destId="{CABCD626-757C-4634-BB28-4CB067AFADA0}" srcOrd="0" destOrd="0" presId="urn:microsoft.com/office/officeart/2005/8/layout/hierarchy1"/>
    <dgm:cxn modelId="{171FE8B2-2492-4BD1-B418-CCA31A1B1CFA}" type="presOf" srcId="{3396D9D9-4374-4345-AAE3-B4D0D76E16FB}" destId="{8ECDEEFC-C256-4609-A091-C5A0199563DF}" srcOrd="0" destOrd="0" presId="urn:microsoft.com/office/officeart/2005/8/layout/hierarchy1"/>
    <dgm:cxn modelId="{0ED3DB9E-E20A-4982-8540-2F10E5BA262F}" type="presOf" srcId="{583356D8-8B4D-4F9D-976D-67EB232E6663}" destId="{F5BC4E0D-EA83-46D6-98E6-42AA5EAE81B3}" srcOrd="0" destOrd="0" presId="urn:microsoft.com/office/officeart/2005/8/layout/hierarchy1"/>
    <dgm:cxn modelId="{0F6502FE-DBF5-473A-A47A-BFB1EC069C43}" type="presOf" srcId="{BF28921B-5688-43A0-9DC7-C2129E02AEB5}" destId="{CDF62A8D-3598-40EB-BCC4-04E6B738C1C5}" srcOrd="0" destOrd="0" presId="urn:microsoft.com/office/officeart/2005/8/layout/hierarchy1"/>
    <dgm:cxn modelId="{5A74B8B1-6DFF-4567-8FC0-D5B99B9BBD65}" type="presOf" srcId="{01A7712A-EB68-4D0D-8033-70B95004FC0B}" destId="{793F335D-DE9E-46EB-AD1F-04F36D326D16}" srcOrd="0" destOrd="0" presId="urn:microsoft.com/office/officeart/2005/8/layout/hierarchy1"/>
    <dgm:cxn modelId="{6E45F8AA-72CB-44AC-B487-E122CE5CD090}" srcId="{BF28921B-5688-43A0-9DC7-C2129E02AEB5}" destId="{A106AF56-6AB0-40A4-BF3F-D47B7FC2E964}" srcOrd="0" destOrd="0" parTransId="{F69A6303-F818-4F4D-96E7-902A8EED0354}" sibTransId="{706337E8-C2EB-4D67-9F93-B700AC28D214}"/>
    <dgm:cxn modelId="{FA641CD3-19CA-4227-892B-C16B10767577}" srcId="{BF28921B-5688-43A0-9DC7-C2129E02AEB5}" destId="{583356D8-8B4D-4F9D-976D-67EB232E6663}" srcOrd="1" destOrd="0" parTransId="{DBD572C1-29A5-4484-B835-5B8E49991519}" sibTransId="{E3556F63-7043-415D-8F84-4D61DC07CD98}"/>
    <dgm:cxn modelId="{1C32DE48-54C5-4340-B46D-163F870850B5}" type="presOf" srcId="{A106AF56-6AB0-40A4-BF3F-D47B7FC2E964}" destId="{A89E341B-E26F-4886-991D-736237E39A16}" srcOrd="0" destOrd="0" presId="urn:microsoft.com/office/officeart/2005/8/layout/hierarchy1"/>
    <dgm:cxn modelId="{65FFF9FE-6C3F-4EBD-92EC-C055F8EF3605}" type="presOf" srcId="{F69A6303-F818-4F4D-96E7-902A8EED0354}" destId="{4E74184E-55EF-4494-B5A1-010EF97AC780}" srcOrd="0" destOrd="0" presId="urn:microsoft.com/office/officeart/2005/8/layout/hierarchy1"/>
    <dgm:cxn modelId="{FF5027B0-ABAD-4D8A-A9BF-F2660D7C50AA}" type="presOf" srcId="{2D205EA7-4AA5-434D-85BD-67513E7FCDA7}" destId="{15D230A2-8D55-424F-A729-61E46D74EF3F}" srcOrd="0" destOrd="0" presId="urn:microsoft.com/office/officeart/2005/8/layout/hierarchy1"/>
    <dgm:cxn modelId="{E33E76EB-1062-42C8-97C9-6E3DFCEEA800}" type="presOf" srcId="{0522C439-6484-4112-A8B5-F5051A7B6DA6}" destId="{7E575D26-ECAB-43EB-BA68-1C1FF179B41B}" srcOrd="0" destOrd="0" presId="urn:microsoft.com/office/officeart/2005/8/layout/hierarchy1"/>
    <dgm:cxn modelId="{3997660D-AFDB-42E1-AD31-7F7386A1CE97}" srcId="{BF28921B-5688-43A0-9DC7-C2129E02AEB5}" destId="{3396D9D9-4374-4345-AAE3-B4D0D76E16FB}" srcOrd="3" destOrd="0" parTransId="{2D205EA7-4AA5-434D-85BD-67513E7FCDA7}" sibTransId="{B6E16E7B-9876-4755-A8A9-DDE8459E25C2}"/>
    <dgm:cxn modelId="{DE429071-F392-4371-A28A-9E90EAC2F530}" srcId="{01A7712A-EB68-4D0D-8033-70B95004FC0B}" destId="{BF28921B-5688-43A0-9DC7-C2129E02AEB5}" srcOrd="0" destOrd="0" parTransId="{5ED13F99-6E53-4A53-8A3A-351460BE71C9}" sibTransId="{217C468E-E588-4A11-B14F-E2B373C750E5}"/>
    <dgm:cxn modelId="{80742097-4A0C-4ECA-ADD6-71C22C418288}" type="presOf" srcId="{DBD572C1-29A5-4484-B835-5B8E49991519}" destId="{A026855B-2E00-45CF-8D38-016C72C69F95}" srcOrd="0" destOrd="0" presId="urn:microsoft.com/office/officeart/2005/8/layout/hierarchy1"/>
    <dgm:cxn modelId="{527020CC-1887-4110-ADDD-4A147663AD0B}" srcId="{BF28921B-5688-43A0-9DC7-C2129E02AEB5}" destId="{0522C439-6484-4112-A8B5-F5051A7B6DA6}" srcOrd="2" destOrd="0" parTransId="{F6B3EADF-D676-4C6E-9CD3-D758D6B23B2D}" sibTransId="{4F906522-CDDD-4AD8-ABFE-75D2CA4F8CBD}"/>
    <dgm:cxn modelId="{8B8ED522-2706-4E22-B05F-5EF33F1531B5}" type="presParOf" srcId="{793F335D-DE9E-46EB-AD1F-04F36D326D16}" destId="{FCF315D2-9607-47AD-A901-E5FC53902081}" srcOrd="0" destOrd="0" presId="urn:microsoft.com/office/officeart/2005/8/layout/hierarchy1"/>
    <dgm:cxn modelId="{A3CA03E8-8265-4827-9F11-111DA427A788}" type="presParOf" srcId="{FCF315D2-9607-47AD-A901-E5FC53902081}" destId="{6DE28F04-2BAF-4D7F-BC6C-7D3EB82E5B6B}" srcOrd="0" destOrd="0" presId="urn:microsoft.com/office/officeart/2005/8/layout/hierarchy1"/>
    <dgm:cxn modelId="{D55A33A4-7097-4143-B599-34B32F2222E2}" type="presParOf" srcId="{6DE28F04-2BAF-4D7F-BC6C-7D3EB82E5B6B}" destId="{07EDBA13-8D06-4A20-A5DF-011146A9DFD3}" srcOrd="0" destOrd="0" presId="urn:microsoft.com/office/officeart/2005/8/layout/hierarchy1"/>
    <dgm:cxn modelId="{9F58C224-F97F-4F8C-B7E8-09F3253DDCE4}" type="presParOf" srcId="{6DE28F04-2BAF-4D7F-BC6C-7D3EB82E5B6B}" destId="{CDF62A8D-3598-40EB-BCC4-04E6B738C1C5}" srcOrd="1" destOrd="0" presId="urn:microsoft.com/office/officeart/2005/8/layout/hierarchy1"/>
    <dgm:cxn modelId="{DDF82393-F8A3-4197-A581-8293CBB778FA}" type="presParOf" srcId="{FCF315D2-9607-47AD-A901-E5FC53902081}" destId="{0034F044-8EA9-45EE-BF27-AA4B4C9C24B3}" srcOrd="1" destOrd="0" presId="urn:microsoft.com/office/officeart/2005/8/layout/hierarchy1"/>
    <dgm:cxn modelId="{753D20A2-7E46-48AD-B8BE-DC154A3FB7BB}" type="presParOf" srcId="{0034F044-8EA9-45EE-BF27-AA4B4C9C24B3}" destId="{4E74184E-55EF-4494-B5A1-010EF97AC780}" srcOrd="0" destOrd="0" presId="urn:microsoft.com/office/officeart/2005/8/layout/hierarchy1"/>
    <dgm:cxn modelId="{D561BC49-8703-46A2-BDC1-461BEA326FCC}" type="presParOf" srcId="{0034F044-8EA9-45EE-BF27-AA4B4C9C24B3}" destId="{FF19703F-00EC-4229-B914-364FC436AC34}" srcOrd="1" destOrd="0" presId="urn:microsoft.com/office/officeart/2005/8/layout/hierarchy1"/>
    <dgm:cxn modelId="{3B2142EF-1D7A-453F-8E0E-500571EC6300}" type="presParOf" srcId="{FF19703F-00EC-4229-B914-364FC436AC34}" destId="{5F46BA6E-23D9-4693-81F8-EA49BED5BF64}" srcOrd="0" destOrd="0" presId="urn:microsoft.com/office/officeart/2005/8/layout/hierarchy1"/>
    <dgm:cxn modelId="{53A5FD25-4682-4FD7-91DA-255D5DCFC2CB}" type="presParOf" srcId="{5F46BA6E-23D9-4693-81F8-EA49BED5BF64}" destId="{1F5689B3-F29C-4A00-83B8-A6689E3A2D20}" srcOrd="0" destOrd="0" presId="urn:microsoft.com/office/officeart/2005/8/layout/hierarchy1"/>
    <dgm:cxn modelId="{F645311E-D5F0-49CF-A699-C6716395B7C2}" type="presParOf" srcId="{5F46BA6E-23D9-4693-81F8-EA49BED5BF64}" destId="{A89E341B-E26F-4886-991D-736237E39A16}" srcOrd="1" destOrd="0" presId="urn:microsoft.com/office/officeart/2005/8/layout/hierarchy1"/>
    <dgm:cxn modelId="{AB620495-9389-43F2-8A70-08B760881A9B}" type="presParOf" srcId="{FF19703F-00EC-4229-B914-364FC436AC34}" destId="{6F9FF026-CA66-429F-A702-5E616A3DB5EF}" srcOrd="1" destOrd="0" presId="urn:microsoft.com/office/officeart/2005/8/layout/hierarchy1"/>
    <dgm:cxn modelId="{086E949F-FE9C-419E-9E44-BDB04685A150}" type="presParOf" srcId="{0034F044-8EA9-45EE-BF27-AA4B4C9C24B3}" destId="{A026855B-2E00-45CF-8D38-016C72C69F95}" srcOrd="2" destOrd="0" presId="urn:microsoft.com/office/officeart/2005/8/layout/hierarchy1"/>
    <dgm:cxn modelId="{EFC21EF3-10A5-4E72-951E-41202F9E4574}" type="presParOf" srcId="{0034F044-8EA9-45EE-BF27-AA4B4C9C24B3}" destId="{F4BF7E69-253B-4C0D-A36B-0345202417A1}" srcOrd="3" destOrd="0" presId="urn:microsoft.com/office/officeart/2005/8/layout/hierarchy1"/>
    <dgm:cxn modelId="{9F4F17BC-E614-4B08-AB29-1C6CB4EE5DAE}" type="presParOf" srcId="{F4BF7E69-253B-4C0D-A36B-0345202417A1}" destId="{DF613766-8CBA-442A-AD00-40861C392A1E}" srcOrd="0" destOrd="0" presId="urn:microsoft.com/office/officeart/2005/8/layout/hierarchy1"/>
    <dgm:cxn modelId="{603A8D84-DAF0-4681-B047-D43247DEF784}" type="presParOf" srcId="{DF613766-8CBA-442A-AD00-40861C392A1E}" destId="{00415102-EB05-4B23-AB9C-F942810FC21C}" srcOrd="0" destOrd="0" presId="urn:microsoft.com/office/officeart/2005/8/layout/hierarchy1"/>
    <dgm:cxn modelId="{FF9F9D22-A8D6-4E58-B7A3-C8F0F5D1F7EA}" type="presParOf" srcId="{DF613766-8CBA-442A-AD00-40861C392A1E}" destId="{F5BC4E0D-EA83-46D6-98E6-42AA5EAE81B3}" srcOrd="1" destOrd="0" presId="urn:microsoft.com/office/officeart/2005/8/layout/hierarchy1"/>
    <dgm:cxn modelId="{53209A01-6549-4D12-92D6-9ABCB4A1F603}" type="presParOf" srcId="{F4BF7E69-253B-4C0D-A36B-0345202417A1}" destId="{2E28CA36-43C6-4C01-95B5-1B98D40BE037}" srcOrd="1" destOrd="0" presId="urn:microsoft.com/office/officeart/2005/8/layout/hierarchy1"/>
    <dgm:cxn modelId="{F18745D4-9FF6-44C7-AA08-F455C0F701C5}" type="presParOf" srcId="{0034F044-8EA9-45EE-BF27-AA4B4C9C24B3}" destId="{CABCD626-757C-4634-BB28-4CB067AFADA0}" srcOrd="4" destOrd="0" presId="urn:microsoft.com/office/officeart/2005/8/layout/hierarchy1"/>
    <dgm:cxn modelId="{FE7B4BA1-C52F-4FFE-8457-E05E5163389C}" type="presParOf" srcId="{0034F044-8EA9-45EE-BF27-AA4B4C9C24B3}" destId="{B2EB766F-6E10-4FCB-A2ED-C66E8DB76E8B}" srcOrd="5" destOrd="0" presId="urn:microsoft.com/office/officeart/2005/8/layout/hierarchy1"/>
    <dgm:cxn modelId="{506FC641-671C-431D-B36F-086ACD977EFC}" type="presParOf" srcId="{B2EB766F-6E10-4FCB-A2ED-C66E8DB76E8B}" destId="{C8C79681-3CA7-4B4A-9550-F90EC8D7C7F4}" srcOrd="0" destOrd="0" presId="urn:microsoft.com/office/officeart/2005/8/layout/hierarchy1"/>
    <dgm:cxn modelId="{788EBC6D-2451-45EA-B723-6676F581F3F2}" type="presParOf" srcId="{C8C79681-3CA7-4B4A-9550-F90EC8D7C7F4}" destId="{72B90658-1430-4305-B890-D11DEC5B6292}" srcOrd="0" destOrd="0" presId="urn:microsoft.com/office/officeart/2005/8/layout/hierarchy1"/>
    <dgm:cxn modelId="{0F8FE2BD-60C6-45C3-BA5F-DEFFF0253CD6}" type="presParOf" srcId="{C8C79681-3CA7-4B4A-9550-F90EC8D7C7F4}" destId="{7E575D26-ECAB-43EB-BA68-1C1FF179B41B}" srcOrd="1" destOrd="0" presId="urn:microsoft.com/office/officeart/2005/8/layout/hierarchy1"/>
    <dgm:cxn modelId="{AD68ACD1-85E5-4E7D-9C3F-4999C2038AA6}" type="presParOf" srcId="{B2EB766F-6E10-4FCB-A2ED-C66E8DB76E8B}" destId="{D538C77E-49ED-4AD9-9A73-648518B592C4}" srcOrd="1" destOrd="0" presId="urn:microsoft.com/office/officeart/2005/8/layout/hierarchy1"/>
    <dgm:cxn modelId="{18BB4227-DFB1-44DF-AB1C-C32F0A3E5BFE}" type="presParOf" srcId="{0034F044-8EA9-45EE-BF27-AA4B4C9C24B3}" destId="{15D230A2-8D55-424F-A729-61E46D74EF3F}" srcOrd="6" destOrd="0" presId="urn:microsoft.com/office/officeart/2005/8/layout/hierarchy1"/>
    <dgm:cxn modelId="{8F1E7634-28CE-4AB4-A9B2-D48E217FB22C}" type="presParOf" srcId="{0034F044-8EA9-45EE-BF27-AA4B4C9C24B3}" destId="{867BA528-1F84-4703-AE28-08959E9EE32D}" srcOrd="7" destOrd="0" presId="urn:microsoft.com/office/officeart/2005/8/layout/hierarchy1"/>
    <dgm:cxn modelId="{5401BAC2-C657-42A8-9D1F-DF330BDD890D}" type="presParOf" srcId="{867BA528-1F84-4703-AE28-08959E9EE32D}" destId="{71C1DEF9-C4AC-4B0E-9552-782F5E4D4E62}" srcOrd="0" destOrd="0" presId="urn:microsoft.com/office/officeart/2005/8/layout/hierarchy1"/>
    <dgm:cxn modelId="{101FFD2F-EE15-4790-8F41-317405DA3EAA}" type="presParOf" srcId="{71C1DEF9-C4AC-4B0E-9552-782F5E4D4E62}" destId="{21D8734B-15F1-4844-AD9B-394A052BC7B6}" srcOrd="0" destOrd="0" presId="urn:microsoft.com/office/officeart/2005/8/layout/hierarchy1"/>
    <dgm:cxn modelId="{D8372FA3-6A2A-4008-A378-43BF62A5E5DC}" type="presParOf" srcId="{71C1DEF9-C4AC-4B0E-9552-782F5E4D4E62}" destId="{8ECDEEFC-C256-4609-A091-C5A0199563DF}" srcOrd="1" destOrd="0" presId="urn:microsoft.com/office/officeart/2005/8/layout/hierarchy1"/>
    <dgm:cxn modelId="{6A77D5FC-A26E-4187-8A17-343AAC290E29}" type="presParOf" srcId="{867BA528-1F84-4703-AE28-08959E9EE32D}" destId="{95005CC1-3DA4-4190-8CCD-AA20DC5B7CF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EE109B4-881F-46F8-B206-BC57E9D4F53F}" type="doc">
      <dgm:prSet loTypeId="urn:microsoft.com/office/officeart/2005/8/layout/hierarchy4" loCatId="hierarchy" qsTypeId="urn:microsoft.com/office/officeart/2005/8/quickstyle/simple1" qsCatId="simple" csTypeId="urn:microsoft.com/office/officeart/2005/8/colors/colorful1#9" csCatId="colorful" phldr="1"/>
      <dgm:spPr/>
      <dgm:t>
        <a:bodyPr/>
        <a:lstStyle/>
        <a:p>
          <a:endParaRPr lang="en-US"/>
        </a:p>
      </dgm:t>
    </dgm:pt>
    <dgm:pt modelId="{7BE99D9C-4E03-41E4-BB21-F8A41CABD739}">
      <dgm:prSet phldrT="[Text]"/>
      <dgm:spPr/>
      <dgm:t>
        <a:bodyPr/>
        <a:lstStyle/>
        <a:p>
          <a:r>
            <a:rPr lang="en-US" dirty="0" smtClean="0"/>
            <a:t>Composite agreements &amp; Technical Services</a:t>
          </a:r>
          <a:endParaRPr lang="en-US" dirty="0"/>
        </a:p>
      </dgm:t>
    </dgm:pt>
    <dgm:pt modelId="{9D0FF08A-57FA-4FE6-B3EF-2DDC2A0D7EF9}" type="parTrans" cxnId="{11537C42-07A5-499B-86BF-A1D08CF0AC94}">
      <dgm:prSet/>
      <dgm:spPr/>
      <dgm:t>
        <a:bodyPr/>
        <a:lstStyle/>
        <a:p>
          <a:endParaRPr lang="en-US"/>
        </a:p>
      </dgm:t>
    </dgm:pt>
    <dgm:pt modelId="{4D2762F4-E574-449A-BB91-908D5B01EBC7}" type="sibTrans" cxnId="{11537C42-07A5-499B-86BF-A1D08CF0AC94}">
      <dgm:prSet/>
      <dgm:spPr/>
      <dgm:t>
        <a:bodyPr/>
        <a:lstStyle/>
        <a:p>
          <a:endParaRPr lang="en-US"/>
        </a:p>
      </dgm:t>
    </dgm:pt>
    <dgm:pt modelId="{43E744FF-B5B0-4838-A3B0-13621642DA32}">
      <dgm:prSet phldrT="[Text]"/>
      <dgm:spPr/>
      <dgm:t>
        <a:bodyPr/>
        <a:lstStyle/>
        <a:p>
          <a:r>
            <a:rPr lang="en-US" dirty="0" smtClean="0"/>
            <a:t>Distinctive Test</a:t>
          </a:r>
          <a:endParaRPr lang="en-US" dirty="0"/>
        </a:p>
      </dgm:t>
    </dgm:pt>
    <dgm:pt modelId="{FE35FCB3-CC7A-4A9F-87AC-4543DFFF248E}" type="parTrans" cxnId="{F1401D4C-AE04-4898-B909-365302CAE568}">
      <dgm:prSet/>
      <dgm:spPr/>
      <dgm:t>
        <a:bodyPr/>
        <a:lstStyle/>
        <a:p>
          <a:endParaRPr lang="en-US"/>
        </a:p>
      </dgm:t>
    </dgm:pt>
    <dgm:pt modelId="{D6569D5E-F092-4221-836B-8A2305383BAF}" type="sibTrans" cxnId="{F1401D4C-AE04-4898-B909-365302CAE568}">
      <dgm:prSet/>
      <dgm:spPr/>
      <dgm:t>
        <a:bodyPr/>
        <a:lstStyle/>
        <a:p>
          <a:endParaRPr lang="en-US"/>
        </a:p>
      </dgm:t>
    </dgm:pt>
    <dgm:pt modelId="{A8F1EE9B-EBFD-4120-A9F4-429D0EEFB718}">
      <dgm:prSet phldrT="[Text]"/>
      <dgm:spPr/>
      <dgm:t>
        <a:bodyPr/>
        <a:lstStyle/>
        <a:p>
          <a:r>
            <a:rPr lang="en-US" dirty="0" smtClean="0"/>
            <a:t>Whether the contract still could have stood if the contract were split?</a:t>
          </a:r>
          <a:endParaRPr lang="en-US" dirty="0"/>
        </a:p>
      </dgm:t>
    </dgm:pt>
    <dgm:pt modelId="{2BA2F3F7-782D-49A5-9C74-060896EA0DA4}" type="parTrans" cxnId="{B3D89252-45D2-417C-A548-36AD88C9A800}">
      <dgm:prSet/>
      <dgm:spPr/>
      <dgm:t>
        <a:bodyPr/>
        <a:lstStyle/>
        <a:p>
          <a:endParaRPr lang="en-US"/>
        </a:p>
      </dgm:t>
    </dgm:pt>
    <dgm:pt modelId="{22028FFC-8F4C-416A-B953-979AA6AADA60}" type="sibTrans" cxnId="{B3D89252-45D2-417C-A548-36AD88C9A800}">
      <dgm:prSet/>
      <dgm:spPr/>
      <dgm:t>
        <a:bodyPr/>
        <a:lstStyle/>
        <a:p>
          <a:endParaRPr lang="en-US"/>
        </a:p>
      </dgm:t>
    </dgm:pt>
    <dgm:pt modelId="{E0D4361F-C3AE-4C25-82B6-2CB48EA697F3}">
      <dgm:prSet phldrT="[Text]"/>
      <dgm:spPr/>
      <dgm:t>
        <a:bodyPr/>
        <a:lstStyle/>
        <a:p>
          <a:r>
            <a:rPr lang="en-US" dirty="0" smtClean="0"/>
            <a:t>Supply of drawing is incidental to the total contract which included supply of machinery</a:t>
          </a:r>
          <a:endParaRPr lang="en-US" dirty="0"/>
        </a:p>
      </dgm:t>
    </dgm:pt>
    <dgm:pt modelId="{C57D1969-1E48-4FED-A4A3-18B3F1EC2C47}" type="parTrans" cxnId="{339C485B-1F16-4A46-88B8-EDBD9F43C35F}">
      <dgm:prSet/>
      <dgm:spPr/>
      <dgm:t>
        <a:bodyPr/>
        <a:lstStyle/>
        <a:p>
          <a:endParaRPr lang="en-US"/>
        </a:p>
      </dgm:t>
    </dgm:pt>
    <dgm:pt modelId="{51FF1CFD-0B66-4992-86C1-FD84324C11D9}" type="sibTrans" cxnId="{339C485B-1F16-4A46-88B8-EDBD9F43C35F}">
      <dgm:prSet/>
      <dgm:spPr/>
      <dgm:t>
        <a:bodyPr/>
        <a:lstStyle/>
        <a:p>
          <a:endParaRPr lang="en-US"/>
        </a:p>
      </dgm:t>
    </dgm:pt>
    <dgm:pt modelId="{672597FE-1C7C-4510-886E-0681DF7E0C6B}">
      <dgm:prSet phldrT="[Text]"/>
      <dgm:spPr/>
      <dgm:t>
        <a:bodyPr/>
        <a:lstStyle/>
        <a:p>
          <a:r>
            <a:rPr lang="en-US" dirty="0" smtClean="0"/>
            <a:t>Electrical Contract &amp; Drawings in connection thereto</a:t>
          </a:r>
          <a:endParaRPr lang="en-US" dirty="0"/>
        </a:p>
      </dgm:t>
    </dgm:pt>
    <dgm:pt modelId="{A1FBFE56-BD0C-4AAC-A61A-3CA032461F58}" type="parTrans" cxnId="{993CFA1C-BBE6-4EF1-8E6E-D167171EBA25}">
      <dgm:prSet/>
      <dgm:spPr/>
      <dgm:t>
        <a:bodyPr/>
        <a:lstStyle/>
        <a:p>
          <a:endParaRPr lang="en-US"/>
        </a:p>
      </dgm:t>
    </dgm:pt>
    <dgm:pt modelId="{04C8D8E4-D4C5-43ED-A72E-53CFFB008C05}" type="sibTrans" cxnId="{993CFA1C-BBE6-4EF1-8E6E-D167171EBA25}">
      <dgm:prSet/>
      <dgm:spPr/>
      <dgm:t>
        <a:bodyPr/>
        <a:lstStyle/>
        <a:p>
          <a:endParaRPr lang="en-US"/>
        </a:p>
      </dgm:t>
    </dgm:pt>
    <dgm:pt modelId="{DE15891F-2066-41C1-B901-52A4681002EB}">
      <dgm:prSet phldrT="[Text]"/>
      <dgm:spPr/>
      <dgm:t>
        <a:bodyPr/>
        <a:lstStyle/>
        <a:p>
          <a:r>
            <a:rPr lang="en-US" dirty="0" smtClean="0"/>
            <a:t>Both are independent</a:t>
          </a:r>
          <a:endParaRPr lang="en-US" dirty="0"/>
        </a:p>
      </dgm:t>
    </dgm:pt>
    <dgm:pt modelId="{20D04986-4470-4211-8463-C9DFE315BD7A}" type="parTrans" cxnId="{5A9CDC77-4681-428E-8C65-7F91F1CBA9AD}">
      <dgm:prSet/>
      <dgm:spPr/>
      <dgm:t>
        <a:bodyPr/>
        <a:lstStyle/>
        <a:p>
          <a:endParaRPr lang="en-US"/>
        </a:p>
      </dgm:t>
    </dgm:pt>
    <dgm:pt modelId="{F43A7D7F-7FE0-4513-B960-B73F18732FF7}" type="sibTrans" cxnId="{5A9CDC77-4681-428E-8C65-7F91F1CBA9AD}">
      <dgm:prSet/>
      <dgm:spPr/>
      <dgm:t>
        <a:bodyPr/>
        <a:lstStyle/>
        <a:p>
          <a:endParaRPr lang="en-US"/>
        </a:p>
      </dgm:t>
    </dgm:pt>
    <dgm:pt modelId="{CA43CAFA-1B2C-4BF2-BEAF-B7A459995F4C}">
      <dgm:prSet phldrT="[Text]"/>
      <dgm:spPr/>
      <dgm:t>
        <a:bodyPr/>
        <a:lstStyle/>
        <a:p>
          <a:r>
            <a:rPr lang="en-US" dirty="0" smtClean="0"/>
            <a:t>Purchase of steam generating plant along with design, manufacture &amp; supply of imported equipment</a:t>
          </a:r>
          <a:endParaRPr lang="en-US" dirty="0"/>
        </a:p>
      </dgm:t>
    </dgm:pt>
    <dgm:pt modelId="{ACE078CC-DD53-43FA-A357-16529AD7E0FB}" type="parTrans" cxnId="{10228EBA-2FB1-4849-9C7B-3C07237549A9}">
      <dgm:prSet/>
      <dgm:spPr/>
      <dgm:t>
        <a:bodyPr/>
        <a:lstStyle/>
        <a:p>
          <a:endParaRPr lang="en-US"/>
        </a:p>
      </dgm:t>
    </dgm:pt>
    <dgm:pt modelId="{8461CE1D-12F2-4B41-81E6-4E9175BEBF08}" type="sibTrans" cxnId="{10228EBA-2FB1-4849-9C7B-3C07237549A9}">
      <dgm:prSet/>
      <dgm:spPr/>
      <dgm:t>
        <a:bodyPr/>
        <a:lstStyle/>
        <a:p>
          <a:endParaRPr lang="en-US"/>
        </a:p>
      </dgm:t>
    </dgm:pt>
    <dgm:pt modelId="{8A4157C7-AF59-47A9-85D4-01B70BD65580}">
      <dgm:prSet phldrT="[Text]"/>
      <dgm:spPr/>
      <dgm:t>
        <a:bodyPr/>
        <a:lstStyle/>
        <a:p>
          <a:r>
            <a:rPr lang="en-US" dirty="0" smtClean="0"/>
            <a:t>No FTS</a:t>
          </a:r>
          <a:endParaRPr lang="en-US" dirty="0"/>
        </a:p>
      </dgm:t>
    </dgm:pt>
    <dgm:pt modelId="{446ECEFF-013D-4425-8FCC-125FE4802F81}" type="parTrans" cxnId="{5C8C934B-5048-4FBE-9920-C642DCD07F6C}">
      <dgm:prSet/>
      <dgm:spPr/>
      <dgm:t>
        <a:bodyPr/>
        <a:lstStyle/>
        <a:p>
          <a:endParaRPr lang="en-US"/>
        </a:p>
      </dgm:t>
    </dgm:pt>
    <dgm:pt modelId="{D750D238-A885-49F6-992E-685262694558}" type="sibTrans" cxnId="{5C8C934B-5048-4FBE-9920-C642DCD07F6C}">
      <dgm:prSet/>
      <dgm:spPr/>
      <dgm:t>
        <a:bodyPr/>
        <a:lstStyle/>
        <a:p>
          <a:endParaRPr lang="en-US"/>
        </a:p>
      </dgm:t>
    </dgm:pt>
    <dgm:pt modelId="{646C350D-7873-41DF-9034-FF9797A9D19B}">
      <dgm:prSet phldrT="[Text]"/>
      <dgm:spPr/>
      <dgm:t>
        <a:bodyPr/>
        <a:lstStyle/>
        <a:p>
          <a:r>
            <a:rPr lang="en-US" dirty="0" err="1" smtClean="0"/>
            <a:t>Neyveli</a:t>
          </a:r>
          <a:r>
            <a:rPr lang="en-US" dirty="0" smtClean="0"/>
            <a:t> Lignite Corp</a:t>
          </a:r>
          <a:endParaRPr lang="en-US" dirty="0"/>
        </a:p>
      </dgm:t>
    </dgm:pt>
    <dgm:pt modelId="{5ADE2937-253B-4546-A1A4-E12CEBDA15E5}" type="parTrans" cxnId="{034980A7-70D4-4F04-9584-F3D845CF78D0}">
      <dgm:prSet/>
      <dgm:spPr/>
      <dgm:t>
        <a:bodyPr/>
        <a:lstStyle/>
        <a:p>
          <a:endParaRPr lang="en-US"/>
        </a:p>
      </dgm:t>
    </dgm:pt>
    <dgm:pt modelId="{80CBE701-1A80-43B3-9F4F-DADACF8C7D56}" type="sibTrans" cxnId="{034980A7-70D4-4F04-9584-F3D845CF78D0}">
      <dgm:prSet/>
      <dgm:spPr/>
      <dgm:t>
        <a:bodyPr/>
        <a:lstStyle/>
        <a:p>
          <a:endParaRPr lang="en-US"/>
        </a:p>
      </dgm:t>
    </dgm:pt>
    <dgm:pt modelId="{94338D7A-C294-44EC-A135-8B98755FBC39}">
      <dgm:prSet phldrT="[Text]"/>
      <dgm:spPr/>
      <dgm:t>
        <a:bodyPr/>
        <a:lstStyle/>
        <a:p>
          <a:r>
            <a:rPr lang="en-US" dirty="0" smtClean="0"/>
            <a:t>Consideration for Drawings – FTS</a:t>
          </a:r>
          <a:endParaRPr lang="en-US" dirty="0"/>
        </a:p>
      </dgm:t>
    </dgm:pt>
    <dgm:pt modelId="{8E1AD5AF-587D-40A7-9D02-CBF051C66CB3}" type="parTrans" cxnId="{CBDAD0A3-74A0-4471-B5EA-5E20E52F3ACE}">
      <dgm:prSet/>
      <dgm:spPr/>
      <dgm:t>
        <a:bodyPr/>
        <a:lstStyle/>
        <a:p>
          <a:endParaRPr lang="en-US"/>
        </a:p>
      </dgm:t>
    </dgm:pt>
    <dgm:pt modelId="{DCD33466-9C98-4F04-AFBF-80FB02368ED1}" type="sibTrans" cxnId="{CBDAD0A3-74A0-4471-B5EA-5E20E52F3ACE}">
      <dgm:prSet/>
      <dgm:spPr/>
      <dgm:t>
        <a:bodyPr/>
        <a:lstStyle/>
        <a:p>
          <a:endParaRPr lang="en-US"/>
        </a:p>
      </dgm:t>
    </dgm:pt>
    <dgm:pt modelId="{8FEBC664-7409-4362-837D-E0821FC754F1}" type="pres">
      <dgm:prSet presAssocID="{8EE109B4-881F-46F8-B206-BC57E9D4F53F}" presName="Name0" presStyleCnt="0">
        <dgm:presLayoutVars>
          <dgm:chPref val="1"/>
          <dgm:dir/>
          <dgm:animOne val="branch"/>
          <dgm:animLvl val="lvl"/>
          <dgm:resizeHandles/>
        </dgm:presLayoutVars>
      </dgm:prSet>
      <dgm:spPr/>
      <dgm:t>
        <a:bodyPr/>
        <a:lstStyle/>
        <a:p>
          <a:endParaRPr lang="en-US"/>
        </a:p>
      </dgm:t>
    </dgm:pt>
    <dgm:pt modelId="{68FDA721-2EED-403E-B56A-99C0D050BC5D}" type="pres">
      <dgm:prSet presAssocID="{7BE99D9C-4E03-41E4-BB21-F8A41CABD739}" presName="vertOne" presStyleCnt="0"/>
      <dgm:spPr/>
    </dgm:pt>
    <dgm:pt modelId="{81A67B96-C398-4A14-BB56-24FD5FDB5C3D}" type="pres">
      <dgm:prSet presAssocID="{7BE99D9C-4E03-41E4-BB21-F8A41CABD739}" presName="txOne" presStyleLbl="node0" presStyleIdx="0" presStyleCnt="1">
        <dgm:presLayoutVars>
          <dgm:chPref val="3"/>
        </dgm:presLayoutVars>
      </dgm:prSet>
      <dgm:spPr/>
      <dgm:t>
        <a:bodyPr/>
        <a:lstStyle/>
        <a:p>
          <a:endParaRPr lang="en-US"/>
        </a:p>
      </dgm:t>
    </dgm:pt>
    <dgm:pt modelId="{5BE6921A-4E35-4A12-8A65-B48B2182C485}" type="pres">
      <dgm:prSet presAssocID="{7BE99D9C-4E03-41E4-BB21-F8A41CABD739}" presName="parTransOne" presStyleCnt="0"/>
      <dgm:spPr/>
    </dgm:pt>
    <dgm:pt modelId="{A96CEFF2-9514-4E85-8714-F402C94CE9E1}" type="pres">
      <dgm:prSet presAssocID="{7BE99D9C-4E03-41E4-BB21-F8A41CABD739}" presName="horzOne" presStyleCnt="0"/>
      <dgm:spPr/>
    </dgm:pt>
    <dgm:pt modelId="{7BC9E5A5-8A09-44E2-B9D0-DBCDFCE69040}" type="pres">
      <dgm:prSet presAssocID="{43E744FF-B5B0-4838-A3B0-13621642DA32}" presName="vertTwo" presStyleCnt="0"/>
      <dgm:spPr/>
    </dgm:pt>
    <dgm:pt modelId="{E8097FA8-F873-4971-AB0D-37C781BFFF0C}" type="pres">
      <dgm:prSet presAssocID="{43E744FF-B5B0-4838-A3B0-13621642DA32}" presName="txTwo" presStyleLbl="node2" presStyleIdx="0" presStyleCnt="1">
        <dgm:presLayoutVars>
          <dgm:chPref val="3"/>
        </dgm:presLayoutVars>
      </dgm:prSet>
      <dgm:spPr/>
      <dgm:t>
        <a:bodyPr/>
        <a:lstStyle/>
        <a:p>
          <a:endParaRPr lang="en-US"/>
        </a:p>
      </dgm:t>
    </dgm:pt>
    <dgm:pt modelId="{51DCCE00-DEF7-4CAF-BDAD-B67BA9D18BD0}" type="pres">
      <dgm:prSet presAssocID="{43E744FF-B5B0-4838-A3B0-13621642DA32}" presName="parTransTwo" presStyleCnt="0"/>
      <dgm:spPr/>
    </dgm:pt>
    <dgm:pt modelId="{FDD5A4BC-5631-4825-A53D-9B37E34E6E49}" type="pres">
      <dgm:prSet presAssocID="{43E744FF-B5B0-4838-A3B0-13621642DA32}" presName="horzTwo" presStyleCnt="0"/>
      <dgm:spPr/>
    </dgm:pt>
    <dgm:pt modelId="{8111620A-612E-4BC7-87C1-D8B5D4ACD6F9}" type="pres">
      <dgm:prSet presAssocID="{A8F1EE9B-EBFD-4120-A9F4-429D0EEFB718}" presName="vertThree" presStyleCnt="0"/>
      <dgm:spPr/>
    </dgm:pt>
    <dgm:pt modelId="{D4861EC3-F377-4C8C-8234-C21C878AB4E4}" type="pres">
      <dgm:prSet presAssocID="{A8F1EE9B-EBFD-4120-A9F4-429D0EEFB718}" presName="txThree" presStyleLbl="node3" presStyleIdx="0" presStyleCnt="1">
        <dgm:presLayoutVars>
          <dgm:chPref val="3"/>
        </dgm:presLayoutVars>
      </dgm:prSet>
      <dgm:spPr/>
      <dgm:t>
        <a:bodyPr/>
        <a:lstStyle/>
        <a:p>
          <a:endParaRPr lang="en-US"/>
        </a:p>
      </dgm:t>
    </dgm:pt>
    <dgm:pt modelId="{003C8314-D50B-49FC-AAE7-5F5CCC9879C6}" type="pres">
      <dgm:prSet presAssocID="{A8F1EE9B-EBFD-4120-A9F4-429D0EEFB718}" presName="parTransThree" presStyleCnt="0"/>
      <dgm:spPr/>
    </dgm:pt>
    <dgm:pt modelId="{13BD7DFD-3BFA-4337-AE69-B24BDDB015C2}" type="pres">
      <dgm:prSet presAssocID="{A8F1EE9B-EBFD-4120-A9F4-429D0EEFB718}" presName="horzThree" presStyleCnt="0"/>
      <dgm:spPr/>
    </dgm:pt>
    <dgm:pt modelId="{1FE81EC0-5151-4FC9-9DE5-16FE2115D245}" type="pres">
      <dgm:prSet presAssocID="{CA43CAFA-1B2C-4BF2-BEAF-B7A459995F4C}" presName="vertFour" presStyleCnt="0">
        <dgm:presLayoutVars>
          <dgm:chPref val="3"/>
        </dgm:presLayoutVars>
      </dgm:prSet>
      <dgm:spPr/>
    </dgm:pt>
    <dgm:pt modelId="{52E3FEFB-C36A-4720-B828-2C8D1FAE4E2E}" type="pres">
      <dgm:prSet presAssocID="{CA43CAFA-1B2C-4BF2-BEAF-B7A459995F4C}" presName="txFour" presStyleLbl="node4" presStyleIdx="0" presStyleCnt="7">
        <dgm:presLayoutVars>
          <dgm:chPref val="3"/>
        </dgm:presLayoutVars>
      </dgm:prSet>
      <dgm:spPr/>
      <dgm:t>
        <a:bodyPr/>
        <a:lstStyle/>
        <a:p>
          <a:endParaRPr lang="en-US"/>
        </a:p>
      </dgm:t>
    </dgm:pt>
    <dgm:pt modelId="{965FD42C-F212-4B0C-8214-0A0E1D007080}" type="pres">
      <dgm:prSet presAssocID="{CA43CAFA-1B2C-4BF2-BEAF-B7A459995F4C}" presName="parTransFour" presStyleCnt="0"/>
      <dgm:spPr/>
    </dgm:pt>
    <dgm:pt modelId="{4ED37253-1BF6-4989-8603-ED7B30BA2248}" type="pres">
      <dgm:prSet presAssocID="{CA43CAFA-1B2C-4BF2-BEAF-B7A459995F4C}" presName="horzFour" presStyleCnt="0"/>
      <dgm:spPr/>
    </dgm:pt>
    <dgm:pt modelId="{13CA698B-102F-4692-9677-6FC8FF7A2CDC}" type="pres">
      <dgm:prSet presAssocID="{E0D4361F-C3AE-4C25-82B6-2CB48EA697F3}" presName="vertFour" presStyleCnt="0">
        <dgm:presLayoutVars>
          <dgm:chPref val="3"/>
        </dgm:presLayoutVars>
      </dgm:prSet>
      <dgm:spPr/>
    </dgm:pt>
    <dgm:pt modelId="{A6D11368-DCB4-44EB-A6A5-EF11695A0963}" type="pres">
      <dgm:prSet presAssocID="{E0D4361F-C3AE-4C25-82B6-2CB48EA697F3}" presName="txFour" presStyleLbl="node4" presStyleIdx="1" presStyleCnt="7">
        <dgm:presLayoutVars>
          <dgm:chPref val="3"/>
        </dgm:presLayoutVars>
      </dgm:prSet>
      <dgm:spPr/>
      <dgm:t>
        <a:bodyPr/>
        <a:lstStyle/>
        <a:p>
          <a:endParaRPr lang="en-US"/>
        </a:p>
      </dgm:t>
    </dgm:pt>
    <dgm:pt modelId="{7CB5FD29-1E71-4B86-897D-D4AA4566EE54}" type="pres">
      <dgm:prSet presAssocID="{E0D4361F-C3AE-4C25-82B6-2CB48EA697F3}" presName="parTransFour" presStyleCnt="0"/>
      <dgm:spPr/>
    </dgm:pt>
    <dgm:pt modelId="{CC2D52A7-7A7F-4BC0-A426-F0BEB7641C20}" type="pres">
      <dgm:prSet presAssocID="{E0D4361F-C3AE-4C25-82B6-2CB48EA697F3}" presName="horzFour" presStyleCnt="0"/>
      <dgm:spPr/>
    </dgm:pt>
    <dgm:pt modelId="{032BFA78-2E70-4334-937F-ABA89431EC7E}" type="pres">
      <dgm:prSet presAssocID="{8A4157C7-AF59-47A9-85D4-01B70BD65580}" presName="vertFour" presStyleCnt="0">
        <dgm:presLayoutVars>
          <dgm:chPref val="3"/>
        </dgm:presLayoutVars>
      </dgm:prSet>
      <dgm:spPr/>
    </dgm:pt>
    <dgm:pt modelId="{9D247CAE-FA2D-47CC-9118-C42C7C48FC26}" type="pres">
      <dgm:prSet presAssocID="{8A4157C7-AF59-47A9-85D4-01B70BD65580}" presName="txFour" presStyleLbl="node4" presStyleIdx="2" presStyleCnt="7">
        <dgm:presLayoutVars>
          <dgm:chPref val="3"/>
        </dgm:presLayoutVars>
      </dgm:prSet>
      <dgm:spPr/>
      <dgm:t>
        <a:bodyPr/>
        <a:lstStyle/>
        <a:p>
          <a:endParaRPr lang="en-US"/>
        </a:p>
      </dgm:t>
    </dgm:pt>
    <dgm:pt modelId="{F315CC77-D84F-456D-85DE-599EDD8C53E4}" type="pres">
      <dgm:prSet presAssocID="{8A4157C7-AF59-47A9-85D4-01B70BD65580}" presName="parTransFour" presStyleCnt="0"/>
      <dgm:spPr/>
    </dgm:pt>
    <dgm:pt modelId="{A12DED21-234F-4D1D-A64D-0550EE6568B5}" type="pres">
      <dgm:prSet presAssocID="{8A4157C7-AF59-47A9-85D4-01B70BD65580}" presName="horzFour" presStyleCnt="0"/>
      <dgm:spPr/>
    </dgm:pt>
    <dgm:pt modelId="{2A7B3D30-B90A-4EC9-A81D-887C9C331354}" type="pres">
      <dgm:prSet presAssocID="{646C350D-7873-41DF-9034-FF9797A9D19B}" presName="vertFour" presStyleCnt="0">
        <dgm:presLayoutVars>
          <dgm:chPref val="3"/>
        </dgm:presLayoutVars>
      </dgm:prSet>
      <dgm:spPr/>
    </dgm:pt>
    <dgm:pt modelId="{1BEB50EF-4977-44F5-A994-748AC0B61AFB}" type="pres">
      <dgm:prSet presAssocID="{646C350D-7873-41DF-9034-FF9797A9D19B}" presName="txFour" presStyleLbl="node4" presStyleIdx="3" presStyleCnt="7">
        <dgm:presLayoutVars>
          <dgm:chPref val="3"/>
        </dgm:presLayoutVars>
      </dgm:prSet>
      <dgm:spPr/>
      <dgm:t>
        <a:bodyPr/>
        <a:lstStyle/>
        <a:p>
          <a:endParaRPr lang="en-US"/>
        </a:p>
      </dgm:t>
    </dgm:pt>
    <dgm:pt modelId="{4360A655-D9E5-49AF-8480-1D5FBF7E314F}" type="pres">
      <dgm:prSet presAssocID="{646C350D-7873-41DF-9034-FF9797A9D19B}" presName="horzFour" presStyleCnt="0"/>
      <dgm:spPr/>
    </dgm:pt>
    <dgm:pt modelId="{DB3B8E20-E22D-4477-AF81-E0839826473F}" type="pres">
      <dgm:prSet presAssocID="{8461CE1D-12F2-4B41-81E6-4E9175BEBF08}" presName="sibSpaceFour" presStyleCnt="0"/>
      <dgm:spPr/>
    </dgm:pt>
    <dgm:pt modelId="{360DF8AD-5C43-4022-9B8B-FB570ED56E30}" type="pres">
      <dgm:prSet presAssocID="{672597FE-1C7C-4510-886E-0681DF7E0C6B}" presName="vertFour" presStyleCnt="0">
        <dgm:presLayoutVars>
          <dgm:chPref val="3"/>
        </dgm:presLayoutVars>
      </dgm:prSet>
      <dgm:spPr/>
    </dgm:pt>
    <dgm:pt modelId="{7517CDFE-B910-4E8A-83FD-10FC904A0911}" type="pres">
      <dgm:prSet presAssocID="{672597FE-1C7C-4510-886E-0681DF7E0C6B}" presName="txFour" presStyleLbl="node4" presStyleIdx="4" presStyleCnt="7">
        <dgm:presLayoutVars>
          <dgm:chPref val="3"/>
        </dgm:presLayoutVars>
      </dgm:prSet>
      <dgm:spPr/>
      <dgm:t>
        <a:bodyPr/>
        <a:lstStyle/>
        <a:p>
          <a:endParaRPr lang="en-US"/>
        </a:p>
      </dgm:t>
    </dgm:pt>
    <dgm:pt modelId="{FD220A6C-35CC-420D-AE69-5C0D6489B7C2}" type="pres">
      <dgm:prSet presAssocID="{672597FE-1C7C-4510-886E-0681DF7E0C6B}" presName="parTransFour" presStyleCnt="0"/>
      <dgm:spPr/>
    </dgm:pt>
    <dgm:pt modelId="{42174B10-91CD-436A-BB8D-D18C7E698D77}" type="pres">
      <dgm:prSet presAssocID="{672597FE-1C7C-4510-886E-0681DF7E0C6B}" presName="horzFour" presStyleCnt="0"/>
      <dgm:spPr/>
    </dgm:pt>
    <dgm:pt modelId="{9530AB0C-21BC-435D-84C4-A103725B72CA}" type="pres">
      <dgm:prSet presAssocID="{DE15891F-2066-41C1-B901-52A4681002EB}" presName="vertFour" presStyleCnt="0">
        <dgm:presLayoutVars>
          <dgm:chPref val="3"/>
        </dgm:presLayoutVars>
      </dgm:prSet>
      <dgm:spPr/>
    </dgm:pt>
    <dgm:pt modelId="{B586D24E-0F56-4206-AB5B-042DBC37C5AE}" type="pres">
      <dgm:prSet presAssocID="{DE15891F-2066-41C1-B901-52A4681002EB}" presName="txFour" presStyleLbl="node4" presStyleIdx="5" presStyleCnt="7">
        <dgm:presLayoutVars>
          <dgm:chPref val="3"/>
        </dgm:presLayoutVars>
      </dgm:prSet>
      <dgm:spPr/>
      <dgm:t>
        <a:bodyPr/>
        <a:lstStyle/>
        <a:p>
          <a:endParaRPr lang="en-US"/>
        </a:p>
      </dgm:t>
    </dgm:pt>
    <dgm:pt modelId="{C9425F41-832C-47C0-90F1-081D281B47B5}" type="pres">
      <dgm:prSet presAssocID="{DE15891F-2066-41C1-B901-52A4681002EB}" presName="parTransFour" presStyleCnt="0"/>
      <dgm:spPr/>
    </dgm:pt>
    <dgm:pt modelId="{3E3CC820-3F0D-4661-9B43-10E961FC8D7A}" type="pres">
      <dgm:prSet presAssocID="{DE15891F-2066-41C1-B901-52A4681002EB}" presName="horzFour" presStyleCnt="0"/>
      <dgm:spPr/>
    </dgm:pt>
    <dgm:pt modelId="{347E4501-A438-4C0B-9B35-4217E707FE50}" type="pres">
      <dgm:prSet presAssocID="{94338D7A-C294-44EC-A135-8B98755FBC39}" presName="vertFour" presStyleCnt="0">
        <dgm:presLayoutVars>
          <dgm:chPref val="3"/>
        </dgm:presLayoutVars>
      </dgm:prSet>
      <dgm:spPr/>
    </dgm:pt>
    <dgm:pt modelId="{04E1F0E1-BB03-44DC-A9A1-C803F772F70F}" type="pres">
      <dgm:prSet presAssocID="{94338D7A-C294-44EC-A135-8B98755FBC39}" presName="txFour" presStyleLbl="node4" presStyleIdx="6" presStyleCnt="7">
        <dgm:presLayoutVars>
          <dgm:chPref val="3"/>
        </dgm:presLayoutVars>
      </dgm:prSet>
      <dgm:spPr/>
      <dgm:t>
        <a:bodyPr/>
        <a:lstStyle/>
        <a:p>
          <a:endParaRPr lang="en-US"/>
        </a:p>
      </dgm:t>
    </dgm:pt>
    <dgm:pt modelId="{7D048F69-0609-44CF-842D-B910D3F63330}" type="pres">
      <dgm:prSet presAssocID="{94338D7A-C294-44EC-A135-8B98755FBC39}" presName="horzFour" presStyleCnt="0"/>
      <dgm:spPr/>
    </dgm:pt>
  </dgm:ptLst>
  <dgm:cxnLst>
    <dgm:cxn modelId="{5A9CDC77-4681-428E-8C65-7F91F1CBA9AD}" srcId="{672597FE-1C7C-4510-886E-0681DF7E0C6B}" destId="{DE15891F-2066-41C1-B901-52A4681002EB}" srcOrd="0" destOrd="0" parTransId="{20D04986-4470-4211-8463-C9DFE315BD7A}" sibTransId="{F43A7D7F-7FE0-4513-B960-B73F18732FF7}"/>
    <dgm:cxn modelId="{1674BE96-79E5-4EC8-8DE3-AE9BD6B66DEA}" type="presOf" srcId="{A8F1EE9B-EBFD-4120-A9F4-429D0EEFB718}" destId="{D4861EC3-F377-4C8C-8234-C21C878AB4E4}" srcOrd="0" destOrd="0" presId="urn:microsoft.com/office/officeart/2005/8/layout/hierarchy4"/>
    <dgm:cxn modelId="{E7629F88-468F-4587-8EEA-F84812D19396}" type="presOf" srcId="{94338D7A-C294-44EC-A135-8B98755FBC39}" destId="{04E1F0E1-BB03-44DC-A9A1-C803F772F70F}" srcOrd="0" destOrd="0" presId="urn:microsoft.com/office/officeart/2005/8/layout/hierarchy4"/>
    <dgm:cxn modelId="{14BAE6FD-A674-4563-9B8B-E26461956257}" type="presOf" srcId="{CA43CAFA-1B2C-4BF2-BEAF-B7A459995F4C}" destId="{52E3FEFB-C36A-4720-B828-2C8D1FAE4E2E}" srcOrd="0" destOrd="0" presId="urn:microsoft.com/office/officeart/2005/8/layout/hierarchy4"/>
    <dgm:cxn modelId="{F46EDC85-FDFC-42F3-B5EA-0F90FBFECECA}" type="presOf" srcId="{DE15891F-2066-41C1-B901-52A4681002EB}" destId="{B586D24E-0F56-4206-AB5B-042DBC37C5AE}" srcOrd="0" destOrd="0" presId="urn:microsoft.com/office/officeart/2005/8/layout/hierarchy4"/>
    <dgm:cxn modelId="{10228EBA-2FB1-4849-9C7B-3C07237549A9}" srcId="{A8F1EE9B-EBFD-4120-A9F4-429D0EEFB718}" destId="{CA43CAFA-1B2C-4BF2-BEAF-B7A459995F4C}" srcOrd="0" destOrd="0" parTransId="{ACE078CC-DD53-43FA-A357-16529AD7E0FB}" sibTransId="{8461CE1D-12F2-4B41-81E6-4E9175BEBF08}"/>
    <dgm:cxn modelId="{339C485B-1F16-4A46-88B8-EDBD9F43C35F}" srcId="{CA43CAFA-1B2C-4BF2-BEAF-B7A459995F4C}" destId="{E0D4361F-C3AE-4C25-82B6-2CB48EA697F3}" srcOrd="0" destOrd="0" parTransId="{C57D1969-1E48-4FED-A4A3-18B3F1EC2C47}" sibTransId="{51FF1CFD-0B66-4992-86C1-FD84324C11D9}"/>
    <dgm:cxn modelId="{5C8C934B-5048-4FBE-9920-C642DCD07F6C}" srcId="{E0D4361F-C3AE-4C25-82B6-2CB48EA697F3}" destId="{8A4157C7-AF59-47A9-85D4-01B70BD65580}" srcOrd="0" destOrd="0" parTransId="{446ECEFF-013D-4425-8FCC-125FE4802F81}" sibTransId="{D750D238-A885-49F6-992E-685262694558}"/>
    <dgm:cxn modelId="{F1401D4C-AE04-4898-B909-365302CAE568}" srcId="{7BE99D9C-4E03-41E4-BB21-F8A41CABD739}" destId="{43E744FF-B5B0-4838-A3B0-13621642DA32}" srcOrd="0" destOrd="0" parTransId="{FE35FCB3-CC7A-4A9F-87AC-4543DFFF248E}" sibTransId="{D6569D5E-F092-4221-836B-8A2305383BAF}"/>
    <dgm:cxn modelId="{099A0444-7627-4FEF-BBB1-694FDA401598}" type="presOf" srcId="{43E744FF-B5B0-4838-A3B0-13621642DA32}" destId="{E8097FA8-F873-4971-AB0D-37C781BFFF0C}" srcOrd="0" destOrd="0" presId="urn:microsoft.com/office/officeart/2005/8/layout/hierarchy4"/>
    <dgm:cxn modelId="{CBDAD0A3-74A0-4471-B5EA-5E20E52F3ACE}" srcId="{DE15891F-2066-41C1-B901-52A4681002EB}" destId="{94338D7A-C294-44EC-A135-8B98755FBC39}" srcOrd="0" destOrd="0" parTransId="{8E1AD5AF-587D-40A7-9D02-CBF051C66CB3}" sibTransId="{DCD33466-9C98-4F04-AFBF-80FB02368ED1}"/>
    <dgm:cxn modelId="{993CFA1C-BBE6-4EF1-8E6E-D167171EBA25}" srcId="{A8F1EE9B-EBFD-4120-A9F4-429D0EEFB718}" destId="{672597FE-1C7C-4510-886E-0681DF7E0C6B}" srcOrd="1" destOrd="0" parTransId="{A1FBFE56-BD0C-4AAC-A61A-3CA032461F58}" sibTransId="{04C8D8E4-D4C5-43ED-A72E-53CFFB008C05}"/>
    <dgm:cxn modelId="{BD56E71F-FB25-4A93-AB29-E5E11821FE1C}" type="presOf" srcId="{7BE99D9C-4E03-41E4-BB21-F8A41CABD739}" destId="{81A67B96-C398-4A14-BB56-24FD5FDB5C3D}" srcOrd="0" destOrd="0" presId="urn:microsoft.com/office/officeart/2005/8/layout/hierarchy4"/>
    <dgm:cxn modelId="{034980A7-70D4-4F04-9584-F3D845CF78D0}" srcId="{8A4157C7-AF59-47A9-85D4-01B70BD65580}" destId="{646C350D-7873-41DF-9034-FF9797A9D19B}" srcOrd="0" destOrd="0" parTransId="{5ADE2937-253B-4546-A1A4-E12CEBDA15E5}" sibTransId="{80CBE701-1A80-43B3-9F4F-DADACF8C7D56}"/>
    <dgm:cxn modelId="{11537C42-07A5-499B-86BF-A1D08CF0AC94}" srcId="{8EE109B4-881F-46F8-B206-BC57E9D4F53F}" destId="{7BE99D9C-4E03-41E4-BB21-F8A41CABD739}" srcOrd="0" destOrd="0" parTransId="{9D0FF08A-57FA-4FE6-B3EF-2DDC2A0D7EF9}" sibTransId="{4D2762F4-E574-449A-BB91-908D5B01EBC7}"/>
    <dgm:cxn modelId="{5DB98F03-A1A2-40DC-AC2D-D507623672B6}" type="presOf" srcId="{646C350D-7873-41DF-9034-FF9797A9D19B}" destId="{1BEB50EF-4977-44F5-A994-748AC0B61AFB}" srcOrd="0" destOrd="0" presId="urn:microsoft.com/office/officeart/2005/8/layout/hierarchy4"/>
    <dgm:cxn modelId="{B82FC27D-4B3E-4997-ADC5-B23E3084AFF8}" type="presOf" srcId="{672597FE-1C7C-4510-886E-0681DF7E0C6B}" destId="{7517CDFE-B910-4E8A-83FD-10FC904A0911}" srcOrd="0" destOrd="0" presId="urn:microsoft.com/office/officeart/2005/8/layout/hierarchy4"/>
    <dgm:cxn modelId="{3692B4A0-2911-4369-848E-FCC1C96D4BDC}" type="presOf" srcId="{8EE109B4-881F-46F8-B206-BC57E9D4F53F}" destId="{8FEBC664-7409-4362-837D-E0821FC754F1}" srcOrd="0" destOrd="0" presId="urn:microsoft.com/office/officeart/2005/8/layout/hierarchy4"/>
    <dgm:cxn modelId="{5FA822E9-6627-47FD-A055-8D560B2E1785}" type="presOf" srcId="{8A4157C7-AF59-47A9-85D4-01B70BD65580}" destId="{9D247CAE-FA2D-47CC-9118-C42C7C48FC26}" srcOrd="0" destOrd="0" presId="urn:microsoft.com/office/officeart/2005/8/layout/hierarchy4"/>
    <dgm:cxn modelId="{AD4E7F11-3AE6-4D9F-A533-DB5D833ACBAD}" type="presOf" srcId="{E0D4361F-C3AE-4C25-82B6-2CB48EA697F3}" destId="{A6D11368-DCB4-44EB-A6A5-EF11695A0963}" srcOrd="0" destOrd="0" presId="urn:microsoft.com/office/officeart/2005/8/layout/hierarchy4"/>
    <dgm:cxn modelId="{B3D89252-45D2-417C-A548-36AD88C9A800}" srcId="{43E744FF-B5B0-4838-A3B0-13621642DA32}" destId="{A8F1EE9B-EBFD-4120-A9F4-429D0EEFB718}" srcOrd="0" destOrd="0" parTransId="{2BA2F3F7-782D-49A5-9C74-060896EA0DA4}" sibTransId="{22028FFC-8F4C-416A-B953-979AA6AADA60}"/>
    <dgm:cxn modelId="{55B629B8-702D-4E49-B606-13DEB7930112}" type="presParOf" srcId="{8FEBC664-7409-4362-837D-E0821FC754F1}" destId="{68FDA721-2EED-403E-B56A-99C0D050BC5D}" srcOrd="0" destOrd="0" presId="urn:microsoft.com/office/officeart/2005/8/layout/hierarchy4"/>
    <dgm:cxn modelId="{E21C469C-F0AB-429A-9C61-4FB7B2599153}" type="presParOf" srcId="{68FDA721-2EED-403E-B56A-99C0D050BC5D}" destId="{81A67B96-C398-4A14-BB56-24FD5FDB5C3D}" srcOrd="0" destOrd="0" presId="urn:microsoft.com/office/officeart/2005/8/layout/hierarchy4"/>
    <dgm:cxn modelId="{D6643BBF-5633-42E6-934F-3ABF828B81B9}" type="presParOf" srcId="{68FDA721-2EED-403E-B56A-99C0D050BC5D}" destId="{5BE6921A-4E35-4A12-8A65-B48B2182C485}" srcOrd="1" destOrd="0" presId="urn:microsoft.com/office/officeart/2005/8/layout/hierarchy4"/>
    <dgm:cxn modelId="{0E538122-CA96-47F5-A5CC-358A73E3E9BA}" type="presParOf" srcId="{68FDA721-2EED-403E-B56A-99C0D050BC5D}" destId="{A96CEFF2-9514-4E85-8714-F402C94CE9E1}" srcOrd="2" destOrd="0" presId="urn:microsoft.com/office/officeart/2005/8/layout/hierarchy4"/>
    <dgm:cxn modelId="{69C3ABEF-00AE-44FF-A487-596A6BB2FAD0}" type="presParOf" srcId="{A96CEFF2-9514-4E85-8714-F402C94CE9E1}" destId="{7BC9E5A5-8A09-44E2-B9D0-DBCDFCE69040}" srcOrd="0" destOrd="0" presId="urn:microsoft.com/office/officeart/2005/8/layout/hierarchy4"/>
    <dgm:cxn modelId="{741CE64E-D08E-4F66-BC81-32AAC4C2F4BF}" type="presParOf" srcId="{7BC9E5A5-8A09-44E2-B9D0-DBCDFCE69040}" destId="{E8097FA8-F873-4971-AB0D-37C781BFFF0C}" srcOrd="0" destOrd="0" presId="urn:microsoft.com/office/officeart/2005/8/layout/hierarchy4"/>
    <dgm:cxn modelId="{428D834A-5ACA-468D-BEB4-5535444E3413}" type="presParOf" srcId="{7BC9E5A5-8A09-44E2-B9D0-DBCDFCE69040}" destId="{51DCCE00-DEF7-4CAF-BDAD-B67BA9D18BD0}" srcOrd="1" destOrd="0" presId="urn:microsoft.com/office/officeart/2005/8/layout/hierarchy4"/>
    <dgm:cxn modelId="{991F61D9-D438-407B-8FBD-8561CB861AA2}" type="presParOf" srcId="{7BC9E5A5-8A09-44E2-B9D0-DBCDFCE69040}" destId="{FDD5A4BC-5631-4825-A53D-9B37E34E6E49}" srcOrd="2" destOrd="0" presId="urn:microsoft.com/office/officeart/2005/8/layout/hierarchy4"/>
    <dgm:cxn modelId="{4E4557B1-7C9A-49A1-8FCF-A0F7962E657E}" type="presParOf" srcId="{FDD5A4BC-5631-4825-A53D-9B37E34E6E49}" destId="{8111620A-612E-4BC7-87C1-D8B5D4ACD6F9}" srcOrd="0" destOrd="0" presId="urn:microsoft.com/office/officeart/2005/8/layout/hierarchy4"/>
    <dgm:cxn modelId="{5921324E-3F11-4FA3-A83C-E170194F2BD5}" type="presParOf" srcId="{8111620A-612E-4BC7-87C1-D8B5D4ACD6F9}" destId="{D4861EC3-F377-4C8C-8234-C21C878AB4E4}" srcOrd="0" destOrd="0" presId="urn:microsoft.com/office/officeart/2005/8/layout/hierarchy4"/>
    <dgm:cxn modelId="{67246AEB-59C9-4E2C-9598-71980C2551ED}" type="presParOf" srcId="{8111620A-612E-4BC7-87C1-D8B5D4ACD6F9}" destId="{003C8314-D50B-49FC-AAE7-5F5CCC9879C6}" srcOrd="1" destOrd="0" presId="urn:microsoft.com/office/officeart/2005/8/layout/hierarchy4"/>
    <dgm:cxn modelId="{D5923070-B451-45A4-8EED-83A6BBF28071}" type="presParOf" srcId="{8111620A-612E-4BC7-87C1-D8B5D4ACD6F9}" destId="{13BD7DFD-3BFA-4337-AE69-B24BDDB015C2}" srcOrd="2" destOrd="0" presId="urn:microsoft.com/office/officeart/2005/8/layout/hierarchy4"/>
    <dgm:cxn modelId="{01E35E9E-33EF-47E3-9F40-0F8FFC95E33D}" type="presParOf" srcId="{13BD7DFD-3BFA-4337-AE69-B24BDDB015C2}" destId="{1FE81EC0-5151-4FC9-9DE5-16FE2115D245}" srcOrd="0" destOrd="0" presId="urn:microsoft.com/office/officeart/2005/8/layout/hierarchy4"/>
    <dgm:cxn modelId="{DED04168-F516-4290-9867-9AA9BE6B9E11}" type="presParOf" srcId="{1FE81EC0-5151-4FC9-9DE5-16FE2115D245}" destId="{52E3FEFB-C36A-4720-B828-2C8D1FAE4E2E}" srcOrd="0" destOrd="0" presId="urn:microsoft.com/office/officeart/2005/8/layout/hierarchy4"/>
    <dgm:cxn modelId="{94560885-A693-4B59-A381-F910374A43C8}" type="presParOf" srcId="{1FE81EC0-5151-4FC9-9DE5-16FE2115D245}" destId="{965FD42C-F212-4B0C-8214-0A0E1D007080}" srcOrd="1" destOrd="0" presId="urn:microsoft.com/office/officeart/2005/8/layout/hierarchy4"/>
    <dgm:cxn modelId="{BCE5BDD9-BB4B-43D0-82BD-9AAD3675B1E7}" type="presParOf" srcId="{1FE81EC0-5151-4FC9-9DE5-16FE2115D245}" destId="{4ED37253-1BF6-4989-8603-ED7B30BA2248}" srcOrd="2" destOrd="0" presId="urn:microsoft.com/office/officeart/2005/8/layout/hierarchy4"/>
    <dgm:cxn modelId="{BE34BCFC-837E-4996-8DF6-58AB4FCCABB5}" type="presParOf" srcId="{4ED37253-1BF6-4989-8603-ED7B30BA2248}" destId="{13CA698B-102F-4692-9677-6FC8FF7A2CDC}" srcOrd="0" destOrd="0" presId="urn:microsoft.com/office/officeart/2005/8/layout/hierarchy4"/>
    <dgm:cxn modelId="{F921D797-29E1-48A7-802C-E872944916B4}" type="presParOf" srcId="{13CA698B-102F-4692-9677-6FC8FF7A2CDC}" destId="{A6D11368-DCB4-44EB-A6A5-EF11695A0963}" srcOrd="0" destOrd="0" presId="urn:microsoft.com/office/officeart/2005/8/layout/hierarchy4"/>
    <dgm:cxn modelId="{D0EEC237-464E-4ECA-B29B-9F6A5BCA24B1}" type="presParOf" srcId="{13CA698B-102F-4692-9677-6FC8FF7A2CDC}" destId="{7CB5FD29-1E71-4B86-897D-D4AA4566EE54}" srcOrd="1" destOrd="0" presId="urn:microsoft.com/office/officeart/2005/8/layout/hierarchy4"/>
    <dgm:cxn modelId="{3F54A721-33A7-4A81-BCD0-A4D6E3957A99}" type="presParOf" srcId="{13CA698B-102F-4692-9677-6FC8FF7A2CDC}" destId="{CC2D52A7-7A7F-4BC0-A426-F0BEB7641C20}" srcOrd="2" destOrd="0" presId="urn:microsoft.com/office/officeart/2005/8/layout/hierarchy4"/>
    <dgm:cxn modelId="{62C1E4B1-CB53-4E1E-9615-C79093671DDD}" type="presParOf" srcId="{CC2D52A7-7A7F-4BC0-A426-F0BEB7641C20}" destId="{032BFA78-2E70-4334-937F-ABA89431EC7E}" srcOrd="0" destOrd="0" presId="urn:microsoft.com/office/officeart/2005/8/layout/hierarchy4"/>
    <dgm:cxn modelId="{B6F61D68-617C-44AD-820C-56C88C222C32}" type="presParOf" srcId="{032BFA78-2E70-4334-937F-ABA89431EC7E}" destId="{9D247CAE-FA2D-47CC-9118-C42C7C48FC26}" srcOrd="0" destOrd="0" presId="urn:microsoft.com/office/officeart/2005/8/layout/hierarchy4"/>
    <dgm:cxn modelId="{FE0468E7-01FD-4CD0-8C03-F610831F8060}" type="presParOf" srcId="{032BFA78-2E70-4334-937F-ABA89431EC7E}" destId="{F315CC77-D84F-456D-85DE-599EDD8C53E4}" srcOrd="1" destOrd="0" presId="urn:microsoft.com/office/officeart/2005/8/layout/hierarchy4"/>
    <dgm:cxn modelId="{B731B6BA-0FFA-4EBF-A829-C7FC88F7754B}" type="presParOf" srcId="{032BFA78-2E70-4334-937F-ABA89431EC7E}" destId="{A12DED21-234F-4D1D-A64D-0550EE6568B5}" srcOrd="2" destOrd="0" presId="urn:microsoft.com/office/officeart/2005/8/layout/hierarchy4"/>
    <dgm:cxn modelId="{F428DD46-D948-4D5B-B98F-01ABB4B32984}" type="presParOf" srcId="{A12DED21-234F-4D1D-A64D-0550EE6568B5}" destId="{2A7B3D30-B90A-4EC9-A81D-887C9C331354}" srcOrd="0" destOrd="0" presId="urn:microsoft.com/office/officeart/2005/8/layout/hierarchy4"/>
    <dgm:cxn modelId="{A1640DC1-D5EB-4E5B-A475-C9ED510894B3}" type="presParOf" srcId="{2A7B3D30-B90A-4EC9-A81D-887C9C331354}" destId="{1BEB50EF-4977-44F5-A994-748AC0B61AFB}" srcOrd="0" destOrd="0" presId="urn:microsoft.com/office/officeart/2005/8/layout/hierarchy4"/>
    <dgm:cxn modelId="{031E918D-F0F2-4CC6-AD70-D6EA29D20698}" type="presParOf" srcId="{2A7B3D30-B90A-4EC9-A81D-887C9C331354}" destId="{4360A655-D9E5-49AF-8480-1D5FBF7E314F}" srcOrd="1" destOrd="0" presId="urn:microsoft.com/office/officeart/2005/8/layout/hierarchy4"/>
    <dgm:cxn modelId="{4180B217-F11F-4FF7-98B6-37EF6A5B5C19}" type="presParOf" srcId="{13BD7DFD-3BFA-4337-AE69-B24BDDB015C2}" destId="{DB3B8E20-E22D-4477-AF81-E0839826473F}" srcOrd="1" destOrd="0" presId="urn:microsoft.com/office/officeart/2005/8/layout/hierarchy4"/>
    <dgm:cxn modelId="{EB6DC4D1-1197-435C-BBF9-1DF798C7DEF8}" type="presParOf" srcId="{13BD7DFD-3BFA-4337-AE69-B24BDDB015C2}" destId="{360DF8AD-5C43-4022-9B8B-FB570ED56E30}" srcOrd="2" destOrd="0" presId="urn:microsoft.com/office/officeart/2005/8/layout/hierarchy4"/>
    <dgm:cxn modelId="{C481C6B7-33BD-4CE1-B904-8DB19568B30C}" type="presParOf" srcId="{360DF8AD-5C43-4022-9B8B-FB570ED56E30}" destId="{7517CDFE-B910-4E8A-83FD-10FC904A0911}" srcOrd="0" destOrd="0" presId="urn:microsoft.com/office/officeart/2005/8/layout/hierarchy4"/>
    <dgm:cxn modelId="{531E885E-1BE8-47E2-AC91-92274161DE3B}" type="presParOf" srcId="{360DF8AD-5C43-4022-9B8B-FB570ED56E30}" destId="{FD220A6C-35CC-420D-AE69-5C0D6489B7C2}" srcOrd="1" destOrd="0" presId="urn:microsoft.com/office/officeart/2005/8/layout/hierarchy4"/>
    <dgm:cxn modelId="{8FC766C8-0A4A-4F49-9157-9FB3E3D7CC52}" type="presParOf" srcId="{360DF8AD-5C43-4022-9B8B-FB570ED56E30}" destId="{42174B10-91CD-436A-BB8D-D18C7E698D77}" srcOrd="2" destOrd="0" presId="urn:microsoft.com/office/officeart/2005/8/layout/hierarchy4"/>
    <dgm:cxn modelId="{107625F5-32DA-416D-BAF4-C38BA2E8F71B}" type="presParOf" srcId="{42174B10-91CD-436A-BB8D-D18C7E698D77}" destId="{9530AB0C-21BC-435D-84C4-A103725B72CA}" srcOrd="0" destOrd="0" presId="urn:microsoft.com/office/officeart/2005/8/layout/hierarchy4"/>
    <dgm:cxn modelId="{0E21E214-FCCD-4B47-849B-435208C626B2}" type="presParOf" srcId="{9530AB0C-21BC-435D-84C4-A103725B72CA}" destId="{B586D24E-0F56-4206-AB5B-042DBC37C5AE}" srcOrd="0" destOrd="0" presId="urn:microsoft.com/office/officeart/2005/8/layout/hierarchy4"/>
    <dgm:cxn modelId="{92C84F2A-EBE9-46AD-8F47-23C0FC5F8425}" type="presParOf" srcId="{9530AB0C-21BC-435D-84C4-A103725B72CA}" destId="{C9425F41-832C-47C0-90F1-081D281B47B5}" srcOrd="1" destOrd="0" presId="urn:microsoft.com/office/officeart/2005/8/layout/hierarchy4"/>
    <dgm:cxn modelId="{1FEA5BBF-2EF8-4284-83C7-08226DDCBEDA}" type="presParOf" srcId="{9530AB0C-21BC-435D-84C4-A103725B72CA}" destId="{3E3CC820-3F0D-4661-9B43-10E961FC8D7A}" srcOrd="2" destOrd="0" presId="urn:microsoft.com/office/officeart/2005/8/layout/hierarchy4"/>
    <dgm:cxn modelId="{52630E3D-60B8-46C1-BCFA-ECA02F6110E5}" type="presParOf" srcId="{3E3CC820-3F0D-4661-9B43-10E961FC8D7A}" destId="{347E4501-A438-4C0B-9B35-4217E707FE50}" srcOrd="0" destOrd="0" presId="urn:microsoft.com/office/officeart/2005/8/layout/hierarchy4"/>
    <dgm:cxn modelId="{7D6C8224-438A-46E3-BD32-E33D1C63DB7B}" type="presParOf" srcId="{347E4501-A438-4C0B-9B35-4217E707FE50}" destId="{04E1F0E1-BB03-44DC-A9A1-C803F772F70F}" srcOrd="0" destOrd="0" presId="urn:microsoft.com/office/officeart/2005/8/layout/hierarchy4"/>
    <dgm:cxn modelId="{4D478A00-6CDB-4160-B5E9-1F239E8B5940}" type="presParOf" srcId="{347E4501-A438-4C0B-9B35-4217E707FE50}" destId="{7D048F69-0609-44CF-842D-B910D3F63330}"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752558A-9346-4A9C-AA8B-6B2EAE2342DD}" type="doc">
      <dgm:prSet loTypeId="urn:microsoft.com/office/officeart/2005/8/layout/process1" loCatId="process" qsTypeId="urn:microsoft.com/office/officeart/2005/8/quickstyle/simple1" qsCatId="simple" csTypeId="urn:microsoft.com/office/officeart/2005/8/colors/colorful1#10" csCatId="colorful" phldr="1"/>
      <dgm:spPr/>
    </dgm:pt>
    <dgm:pt modelId="{B35C2CEE-195A-480E-9FD1-74C4E8843661}">
      <dgm:prSet phldrT="[Text]"/>
      <dgm:spPr/>
      <dgm:t>
        <a:bodyPr/>
        <a:lstStyle/>
        <a:p>
          <a:r>
            <a:rPr lang="en-US" dirty="0" err="1" smtClean="0"/>
            <a:t>Skycell</a:t>
          </a:r>
          <a:r>
            <a:rPr lang="en-US" dirty="0" smtClean="0"/>
            <a:t> is a mobile network service operator</a:t>
          </a:r>
          <a:endParaRPr lang="en-US" dirty="0"/>
        </a:p>
      </dgm:t>
    </dgm:pt>
    <dgm:pt modelId="{50ACC013-DDA3-4224-9EF7-D154F88A1351}" type="parTrans" cxnId="{95171D42-97C4-46E9-BAE2-5FD1533CDEBE}">
      <dgm:prSet/>
      <dgm:spPr/>
      <dgm:t>
        <a:bodyPr/>
        <a:lstStyle/>
        <a:p>
          <a:endParaRPr lang="en-US"/>
        </a:p>
      </dgm:t>
    </dgm:pt>
    <dgm:pt modelId="{9A73E5B9-74A2-4A8B-851D-ACA086A595E1}" type="sibTrans" cxnId="{95171D42-97C4-46E9-BAE2-5FD1533CDEBE}">
      <dgm:prSet/>
      <dgm:spPr/>
      <dgm:t>
        <a:bodyPr/>
        <a:lstStyle/>
        <a:p>
          <a:endParaRPr lang="en-US"/>
        </a:p>
      </dgm:t>
    </dgm:pt>
    <dgm:pt modelId="{0F0AFB62-FDAB-47D7-A9F3-4C3F6B8A02FE}">
      <dgm:prSet phldrT="[Text]"/>
      <dgm:spPr/>
      <dgm:t>
        <a:bodyPr/>
        <a:lstStyle/>
        <a:p>
          <a:r>
            <a:rPr lang="en-US" dirty="0" smtClean="0"/>
            <a:t>IT Authorities claimed that technical services involved in the business of </a:t>
          </a:r>
          <a:r>
            <a:rPr lang="en-US" dirty="0" err="1" smtClean="0"/>
            <a:t>Skycell</a:t>
          </a:r>
          <a:endParaRPr lang="en-US" dirty="0"/>
        </a:p>
      </dgm:t>
    </dgm:pt>
    <dgm:pt modelId="{166FC2D6-C2DE-4E20-A63E-E354A32A2F4B}" type="parTrans" cxnId="{67471CF2-8555-4BEF-B63D-361639050F4B}">
      <dgm:prSet/>
      <dgm:spPr/>
      <dgm:t>
        <a:bodyPr/>
        <a:lstStyle/>
        <a:p>
          <a:endParaRPr lang="en-US"/>
        </a:p>
      </dgm:t>
    </dgm:pt>
    <dgm:pt modelId="{FABDE4BB-8E09-4322-B4F1-EA8241018A0B}" type="sibTrans" cxnId="{67471CF2-8555-4BEF-B63D-361639050F4B}">
      <dgm:prSet/>
      <dgm:spPr/>
      <dgm:t>
        <a:bodyPr/>
        <a:lstStyle/>
        <a:p>
          <a:endParaRPr lang="en-US"/>
        </a:p>
      </dgm:t>
    </dgm:pt>
    <dgm:pt modelId="{F3A87169-6EEE-4DDD-9CF0-DD0422E4C95F}">
      <dgm:prSet phldrT="[Text]"/>
      <dgm:spPr/>
      <dgm:t>
        <a:bodyPr/>
        <a:lstStyle/>
        <a:p>
          <a:r>
            <a:rPr lang="en-US" dirty="0" smtClean="0"/>
            <a:t>Court held fee for use of Standard facility provided to all those willing to pay for it cannot be FTS.</a:t>
          </a:r>
          <a:endParaRPr lang="en-US" dirty="0"/>
        </a:p>
      </dgm:t>
    </dgm:pt>
    <dgm:pt modelId="{FE7EFC12-37BF-494D-9097-9E24A07B811B}" type="parTrans" cxnId="{77B965AF-974F-4345-BE95-2E009004CC5F}">
      <dgm:prSet/>
      <dgm:spPr/>
      <dgm:t>
        <a:bodyPr/>
        <a:lstStyle/>
        <a:p>
          <a:endParaRPr lang="en-US"/>
        </a:p>
      </dgm:t>
    </dgm:pt>
    <dgm:pt modelId="{9983B670-D3DF-4027-A2D0-7BA1B957D100}" type="sibTrans" cxnId="{77B965AF-974F-4345-BE95-2E009004CC5F}">
      <dgm:prSet/>
      <dgm:spPr/>
      <dgm:t>
        <a:bodyPr/>
        <a:lstStyle/>
        <a:p>
          <a:endParaRPr lang="en-US"/>
        </a:p>
      </dgm:t>
    </dgm:pt>
    <dgm:pt modelId="{4CE6EB2D-E89F-4BD8-9C80-CC56B06F65BB}" type="pres">
      <dgm:prSet presAssocID="{8752558A-9346-4A9C-AA8B-6B2EAE2342DD}" presName="Name0" presStyleCnt="0">
        <dgm:presLayoutVars>
          <dgm:dir/>
          <dgm:resizeHandles val="exact"/>
        </dgm:presLayoutVars>
      </dgm:prSet>
      <dgm:spPr/>
    </dgm:pt>
    <dgm:pt modelId="{7F6698EA-5998-4E01-B9E0-0D826E64CAE8}" type="pres">
      <dgm:prSet presAssocID="{B35C2CEE-195A-480E-9FD1-74C4E8843661}" presName="node" presStyleLbl="node1" presStyleIdx="0" presStyleCnt="3">
        <dgm:presLayoutVars>
          <dgm:bulletEnabled val="1"/>
        </dgm:presLayoutVars>
      </dgm:prSet>
      <dgm:spPr/>
      <dgm:t>
        <a:bodyPr/>
        <a:lstStyle/>
        <a:p>
          <a:endParaRPr lang="en-US"/>
        </a:p>
      </dgm:t>
    </dgm:pt>
    <dgm:pt modelId="{DCA0E457-BE42-431A-8049-66737DA9D6E0}" type="pres">
      <dgm:prSet presAssocID="{9A73E5B9-74A2-4A8B-851D-ACA086A595E1}" presName="sibTrans" presStyleLbl="sibTrans2D1" presStyleIdx="0" presStyleCnt="2"/>
      <dgm:spPr/>
      <dgm:t>
        <a:bodyPr/>
        <a:lstStyle/>
        <a:p>
          <a:endParaRPr lang="en-US"/>
        </a:p>
      </dgm:t>
    </dgm:pt>
    <dgm:pt modelId="{BF1569C9-FE70-42F5-91DE-5FC2AEFF5C4B}" type="pres">
      <dgm:prSet presAssocID="{9A73E5B9-74A2-4A8B-851D-ACA086A595E1}" presName="connectorText" presStyleLbl="sibTrans2D1" presStyleIdx="0" presStyleCnt="2"/>
      <dgm:spPr/>
      <dgm:t>
        <a:bodyPr/>
        <a:lstStyle/>
        <a:p>
          <a:endParaRPr lang="en-US"/>
        </a:p>
      </dgm:t>
    </dgm:pt>
    <dgm:pt modelId="{D6674150-82AE-4DE0-8BD8-DA7B4DC5DEC8}" type="pres">
      <dgm:prSet presAssocID="{0F0AFB62-FDAB-47D7-A9F3-4C3F6B8A02FE}" presName="node" presStyleLbl="node1" presStyleIdx="1" presStyleCnt="3" custLinFactNeighborY="4348">
        <dgm:presLayoutVars>
          <dgm:bulletEnabled val="1"/>
        </dgm:presLayoutVars>
      </dgm:prSet>
      <dgm:spPr/>
      <dgm:t>
        <a:bodyPr/>
        <a:lstStyle/>
        <a:p>
          <a:endParaRPr lang="en-US"/>
        </a:p>
      </dgm:t>
    </dgm:pt>
    <dgm:pt modelId="{98A7747E-CF10-4EA8-99E2-95008B897BDA}" type="pres">
      <dgm:prSet presAssocID="{FABDE4BB-8E09-4322-B4F1-EA8241018A0B}" presName="sibTrans" presStyleLbl="sibTrans2D1" presStyleIdx="1" presStyleCnt="2"/>
      <dgm:spPr/>
      <dgm:t>
        <a:bodyPr/>
        <a:lstStyle/>
        <a:p>
          <a:endParaRPr lang="en-US"/>
        </a:p>
      </dgm:t>
    </dgm:pt>
    <dgm:pt modelId="{E2DB7E9F-5E5B-4960-A655-63207F97C2DE}" type="pres">
      <dgm:prSet presAssocID="{FABDE4BB-8E09-4322-B4F1-EA8241018A0B}" presName="connectorText" presStyleLbl="sibTrans2D1" presStyleIdx="1" presStyleCnt="2"/>
      <dgm:spPr/>
      <dgm:t>
        <a:bodyPr/>
        <a:lstStyle/>
        <a:p>
          <a:endParaRPr lang="en-US"/>
        </a:p>
      </dgm:t>
    </dgm:pt>
    <dgm:pt modelId="{66ABBB76-7960-4869-BA76-1D4E3A723879}" type="pres">
      <dgm:prSet presAssocID="{F3A87169-6EEE-4DDD-9CF0-DD0422E4C95F}" presName="node" presStyleLbl="node1" presStyleIdx="2" presStyleCnt="3">
        <dgm:presLayoutVars>
          <dgm:bulletEnabled val="1"/>
        </dgm:presLayoutVars>
      </dgm:prSet>
      <dgm:spPr/>
      <dgm:t>
        <a:bodyPr/>
        <a:lstStyle/>
        <a:p>
          <a:endParaRPr lang="en-US"/>
        </a:p>
      </dgm:t>
    </dgm:pt>
  </dgm:ptLst>
  <dgm:cxnLst>
    <dgm:cxn modelId="{EED2A9F2-77D4-491A-A1D7-A9CD08BBD621}" type="presOf" srcId="{9A73E5B9-74A2-4A8B-851D-ACA086A595E1}" destId="{BF1569C9-FE70-42F5-91DE-5FC2AEFF5C4B}" srcOrd="1" destOrd="0" presId="urn:microsoft.com/office/officeart/2005/8/layout/process1"/>
    <dgm:cxn modelId="{3ED79145-4AA1-4180-A3F6-9966ECC72FC9}" type="presOf" srcId="{FABDE4BB-8E09-4322-B4F1-EA8241018A0B}" destId="{98A7747E-CF10-4EA8-99E2-95008B897BDA}" srcOrd="0" destOrd="0" presId="urn:microsoft.com/office/officeart/2005/8/layout/process1"/>
    <dgm:cxn modelId="{B5791C06-BC62-4371-A9F8-7B5D4D067A8E}" type="presOf" srcId="{9A73E5B9-74A2-4A8B-851D-ACA086A595E1}" destId="{DCA0E457-BE42-431A-8049-66737DA9D6E0}" srcOrd="0" destOrd="0" presId="urn:microsoft.com/office/officeart/2005/8/layout/process1"/>
    <dgm:cxn modelId="{77B965AF-974F-4345-BE95-2E009004CC5F}" srcId="{8752558A-9346-4A9C-AA8B-6B2EAE2342DD}" destId="{F3A87169-6EEE-4DDD-9CF0-DD0422E4C95F}" srcOrd="2" destOrd="0" parTransId="{FE7EFC12-37BF-494D-9097-9E24A07B811B}" sibTransId="{9983B670-D3DF-4027-A2D0-7BA1B957D100}"/>
    <dgm:cxn modelId="{FD1B674F-305D-41E8-B330-7B33B14EFA2B}" type="presOf" srcId="{0F0AFB62-FDAB-47D7-A9F3-4C3F6B8A02FE}" destId="{D6674150-82AE-4DE0-8BD8-DA7B4DC5DEC8}" srcOrd="0" destOrd="0" presId="urn:microsoft.com/office/officeart/2005/8/layout/process1"/>
    <dgm:cxn modelId="{8307C566-DA00-4B6B-B10E-BD07DF628ABD}" type="presOf" srcId="{B35C2CEE-195A-480E-9FD1-74C4E8843661}" destId="{7F6698EA-5998-4E01-B9E0-0D826E64CAE8}" srcOrd="0" destOrd="0" presId="urn:microsoft.com/office/officeart/2005/8/layout/process1"/>
    <dgm:cxn modelId="{95171D42-97C4-46E9-BAE2-5FD1533CDEBE}" srcId="{8752558A-9346-4A9C-AA8B-6B2EAE2342DD}" destId="{B35C2CEE-195A-480E-9FD1-74C4E8843661}" srcOrd="0" destOrd="0" parTransId="{50ACC013-DDA3-4224-9EF7-D154F88A1351}" sibTransId="{9A73E5B9-74A2-4A8B-851D-ACA086A595E1}"/>
    <dgm:cxn modelId="{0F9FC5A9-E731-4A34-81CF-4539E1A32A69}" type="presOf" srcId="{F3A87169-6EEE-4DDD-9CF0-DD0422E4C95F}" destId="{66ABBB76-7960-4869-BA76-1D4E3A723879}" srcOrd="0" destOrd="0" presId="urn:microsoft.com/office/officeart/2005/8/layout/process1"/>
    <dgm:cxn modelId="{67471CF2-8555-4BEF-B63D-361639050F4B}" srcId="{8752558A-9346-4A9C-AA8B-6B2EAE2342DD}" destId="{0F0AFB62-FDAB-47D7-A9F3-4C3F6B8A02FE}" srcOrd="1" destOrd="0" parTransId="{166FC2D6-C2DE-4E20-A63E-E354A32A2F4B}" sibTransId="{FABDE4BB-8E09-4322-B4F1-EA8241018A0B}"/>
    <dgm:cxn modelId="{A634C458-C94E-426D-8E38-3A93C85A266C}" type="presOf" srcId="{FABDE4BB-8E09-4322-B4F1-EA8241018A0B}" destId="{E2DB7E9F-5E5B-4960-A655-63207F97C2DE}" srcOrd="1" destOrd="0" presId="urn:microsoft.com/office/officeart/2005/8/layout/process1"/>
    <dgm:cxn modelId="{39857D2C-04EC-4867-8AF6-15043AC0B1DC}" type="presOf" srcId="{8752558A-9346-4A9C-AA8B-6B2EAE2342DD}" destId="{4CE6EB2D-E89F-4BD8-9C80-CC56B06F65BB}" srcOrd="0" destOrd="0" presId="urn:microsoft.com/office/officeart/2005/8/layout/process1"/>
    <dgm:cxn modelId="{89945758-65C3-44A5-BB65-DE2B1D27B3D4}" type="presParOf" srcId="{4CE6EB2D-E89F-4BD8-9C80-CC56B06F65BB}" destId="{7F6698EA-5998-4E01-B9E0-0D826E64CAE8}" srcOrd="0" destOrd="0" presId="urn:microsoft.com/office/officeart/2005/8/layout/process1"/>
    <dgm:cxn modelId="{E1B1BF2C-845C-4D7E-9A83-5268EC9B5ED3}" type="presParOf" srcId="{4CE6EB2D-E89F-4BD8-9C80-CC56B06F65BB}" destId="{DCA0E457-BE42-431A-8049-66737DA9D6E0}" srcOrd="1" destOrd="0" presId="urn:microsoft.com/office/officeart/2005/8/layout/process1"/>
    <dgm:cxn modelId="{A35EA905-57AD-4531-B47A-41BE9D80F680}" type="presParOf" srcId="{DCA0E457-BE42-431A-8049-66737DA9D6E0}" destId="{BF1569C9-FE70-42F5-91DE-5FC2AEFF5C4B}" srcOrd="0" destOrd="0" presId="urn:microsoft.com/office/officeart/2005/8/layout/process1"/>
    <dgm:cxn modelId="{D7EB6712-8626-4BAF-987E-68360EC8DEEA}" type="presParOf" srcId="{4CE6EB2D-E89F-4BD8-9C80-CC56B06F65BB}" destId="{D6674150-82AE-4DE0-8BD8-DA7B4DC5DEC8}" srcOrd="2" destOrd="0" presId="urn:microsoft.com/office/officeart/2005/8/layout/process1"/>
    <dgm:cxn modelId="{78113FBD-0FA4-4F06-9BBA-9FED87DE332F}" type="presParOf" srcId="{4CE6EB2D-E89F-4BD8-9C80-CC56B06F65BB}" destId="{98A7747E-CF10-4EA8-99E2-95008B897BDA}" srcOrd="3" destOrd="0" presId="urn:microsoft.com/office/officeart/2005/8/layout/process1"/>
    <dgm:cxn modelId="{94CFC8EC-AF96-4485-A962-2E3D8E5E7D1F}" type="presParOf" srcId="{98A7747E-CF10-4EA8-99E2-95008B897BDA}" destId="{E2DB7E9F-5E5B-4960-A655-63207F97C2DE}" srcOrd="0" destOrd="0" presId="urn:microsoft.com/office/officeart/2005/8/layout/process1"/>
    <dgm:cxn modelId="{70CBE00E-1E77-476D-BE2B-EB20532E851A}" type="presParOf" srcId="{4CE6EB2D-E89F-4BD8-9C80-CC56B06F65BB}" destId="{66ABBB76-7960-4869-BA76-1D4E3A723879}"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752558A-9346-4A9C-AA8B-6B2EAE2342DD}" type="doc">
      <dgm:prSet loTypeId="urn:microsoft.com/office/officeart/2005/8/layout/process1" loCatId="process" qsTypeId="urn:microsoft.com/office/officeart/2005/8/quickstyle/simple1" qsCatId="simple" csTypeId="urn:microsoft.com/office/officeart/2005/8/colors/colorful4" csCatId="colorful" phldr="1"/>
      <dgm:spPr/>
    </dgm:pt>
    <dgm:pt modelId="{B35C2CEE-195A-480E-9FD1-74C4E8843661}">
      <dgm:prSet phldrT="[Text]"/>
      <dgm:spPr/>
      <dgm:t>
        <a:bodyPr/>
        <a:lstStyle/>
        <a:p>
          <a:r>
            <a:rPr lang="en-US" dirty="0" smtClean="0"/>
            <a:t>Subscription to a data base of business information paid by WIPRO.</a:t>
          </a:r>
          <a:endParaRPr lang="en-US" dirty="0"/>
        </a:p>
      </dgm:t>
    </dgm:pt>
    <dgm:pt modelId="{50ACC013-DDA3-4224-9EF7-D154F88A1351}" type="parTrans" cxnId="{95171D42-97C4-46E9-BAE2-5FD1533CDEBE}">
      <dgm:prSet/>
      <dgm:spPr/>
      <dgm:t>
        <a:bodyPr/>
        <a:lstStyle/>
        <a:p>
          <a:endParaRPr lang="en-US"/>
        </a:p>
      </dgm:t>
    </dgm:pt>
    <dgm:pt modelId="{9A73E5B9-74A2-4A8B-851D-ACA086A595E1}" type="sibTrans" cxnId="{95171D42-97C4-46E9-BAE2-5FD1533CDEBE}">
      <dgm:prSet/>
      <dgm:spPr/>
      <dgm:t>
        <a:bodyPr/>
        <a:lstStyle/>
        <a:p>
          <a:endParaRPr lang="en-US"/>
        </a:p>
      </dgm:t>
    </dgm:pt>
    <dgm:pt modelId="{0F0AFB62-FDAB-47D7-A9F3-4C3F6B8A02FE}">
      <dgm:prSet phldrT="[Text]"/>
      <dgm:spPr/>
      <dgm:t>
        <a:bodyPr/>
        <a:lstStyle/>
        <a:p>
          <a:r>
            <a:rPr lang="en-US" dirty="0" smtClean="0"/>
            <a:t>IT authorities held that technical services involved in this transaction.</a:t>
          </a:r>
          <a:endParaRPr lang="en-US" dirty="0"/>
        </a:p>
      </dgm:t>
    </dgm:pt>
    <dgm:pt modelId="{166FC2D6-C2DE-4E20-A63E-E354A32A2F4B}" type="parTrans" cxnId="{67471CF2-8555-4BEF-B63D-361639050F4B}">
      <dgm:prSet/>
      <dgm:spPr/>
      <dgm:t>
        <a:bodyPr/>
        <a:lstStyle/>
        <a:p>
          <a:endParaRPr lang="en-US"/>
        </a:p>
      </dgm:t>
    </dgm:pt>
    <dgm:pt modelId="{FABDE4BB-8E09-4322-B4F1-EA8241018A0B}" type="sibTrans" cxnId="{67471CF2-8555-4BEF-B63D-361639050F4B}">
      <dgm:prSet/>
      <dgm:spPr/>
      <dgm:t>
        <a:bodyPr/>
        <a:lstStyle/>
        <a:p>
          <a:endParaRPr lang="en-US"/>
        </a:p>
      </dgm:t>
    </dgm:pt>
    <dgm:pt modelId="{F3A87169-6EEE-4DDD-9CF0-DD0422E4C95F}">
      <dgm:prSet phldrT="[Text]"/>
      <dgm:spPr/>
      <dgm:t>
        <a:bodyPr/>
        <a:lstStyle/>
        <a:p>
          <a:r>
            <a:rPr lang="en-US" dirty="0" smtClean="0"/>
            <a:t>Court held fee for use of Standard facility provided to all those willing to pay for it cannot be FTS.</a:t>
          </a:r>
          <a:endParaRPr lang="en-US" dirty="0"/>
        </a:p>
      </dgm:t>
    </dgm:pt>
    <dgm:pt modelId="{FE7EFC12-37BF-494D-9097-9E24A07B811B}" type="parTrans" cxnId="{77B965AF-974F-4345-BE95-2E009004CC5F}">
      <dgm:prSet/>
      <dgm:spPr/>
      <dgm:t>
        <a:bodyPr/>
        <a:lstStyle/>
        <a:p>
          <a:endParaRPr lang="en-US"/>
        </a:p>
      </dgm:t>
    </dgm:pt>
    <dgm:pt modelId="{9983B670-D3DF-4027-A2D0-7BA1B957D100}" type="sibTrans" cxnId="{77B965AF-974F-4345-BE95-2E009004CC5F}">
      <dgm:prSet/>
      <dgm:spPr/>
      <dgm:t>
        <a:bodyPr/>
        <a:lstStyle/>
        <a:p>
          <a:endParaRPr lang="en-US"/>
        </a:p>
      </dgm:t>
    </dgm:pt>
    <dgm:pt modelId="{4CE6EB2D-E89F-4BD8-9C80-CC56B06F65BB}" type="pres">
      <dgm:prSet presAssocID="{8752558A-9346-4A9C-AA8B-6B2EAE2342DD}" presName="Name0" presStyleCnt="0">
        <dgm:presLayoutVars>
          <dgm:dir/>
          <dgm:resizeHandles val="exact"/>
        </dgm:presLayoutVars>
      </dgm:prSet>
      <dgm:spPr/>
    </dgm:pt>
    <dgm:pt modelId="{7F6698EA-5998-4E01-B9E0-0D826E64CAE8}" type="pres">
      <dgm:prSet presAssocID="{B35C2CEE-195A-480E-9FD1-74C4E8843661}" presName="node" presStyleLbl="node1" presStyleIdx="0" presStyleCnt="3">
        <dgm:presLayoutVars>
          <dgm:bulletEnabled val="1"/>
        </dgm:presLayoutVars>
      </dgm:prSet>
      <dgm:spPr/>
      <dgm:t>
        <a:bodyPr/>
        <a:lstStyle/>
        <a:p>
          <a:endParaRPr lang="en-US"/>
        </a:p>
      </dgm:t>
    </dgm:pt>
    <dgm:pt modelId="{DCA0E457-BE42-431A-8049-66737DA9D6E0}" type="pres">
      <dgm:prSet presAssocID="{9A73E5B9-74A2-4A8B-851D-ACA086A595E1}" presName="sibTrans" presStyleLbl="sibTrans2D1" presStyleIdx="0" presStyleCnt="2"/>
      <dgm:spPr/>
      <dgm:t>
        <a:bodyPr/>
        <a:lstStyle/>
        <a:p>
          <a:endParaRPr lang="en-US"/>
        </a:p>
      </dgm:t>
    </dgm:pt>
    <dgm:pt modelId="{BF1569C9-FE70-42F5-91DE-5FC2AEFF5C4B}" type="pres">
      <dgm:prSet presAssocID="{9A73E5B9-74A2-4A8B-851D-ACA086A595E1}" presName="connectorText" presStyleLbl="sibTrans2D1" presStyleIdx="0" presStyleCnt="2"/>
      <dgm:spPr/>
      <dgm:t>
        <a:bodyPr/>
        <a:lstStyle/>
        <a:p>
          <a:endParaRPr lang="en-US"/>
        </a:p>
      </dgm:t>
    </dgm:pt>
    <dgm:pt modelId="{D6674150-82AE-4DE0-8BD8-DA7B4DC5DEC8}" type="pres">
      <dgm:prSet presAssocID="{0F0AFB62-FDAB-47D7-A9F3-4C3F6B8A02FE}" presName="node" presStyleLbl="node1" presStyleIdx="1" presStyleCnt="3" custLinFactNeighborY="4348">
        <dgm:presLayoutVars>
          <dgm:bulletEnabled val="1"/>
        </dgm:presLayoutVars>
      </dgm:prSet>
      <dgm:spPr/>
      <dgm:t>
        <a:bodyPr/>
        <a:lstStyle/>
        <a:p>
          <a:endParaRPr lang="en-US"/>
        </a:p>
      </dgm:t>
    </dgm:pt>
    <dgm:pt modelId="{98A7747E-CF10-4EA8-99E2-95008B897BDA}" type="pres">
      <dgm:prSet presAssocID="{FABDE4BB-8E09-4322-B4F1-EA8241018A0B}" presName="sibTrans" presStyleLbl="sibTrans2D1" presStyleIdx="1" presStyleCnt="2"/>
      <dgm:spPr/>
      <dgm:t>
        <a:bodyPr/>
        <a:lstStyle/>
        <a:p>
          <a:endParaRPr lang="en-US"/>
        </a:p>
      </dgm:t>
    </dgm:pt>
    <dgm:pt modelId="{E2DB7E9F-5E5B-4960-A655-63207F97C2DE}" type="pres">
      <dgm:prSet presAssocID="{FABDE4BB-8E09-4322-B4F1-EA8241018A0B}" presName="connectorText" presStyleLbl="sibTrans2D1" presStyleIdx="1" presStyleCnt="2"/>
      <dgm:spPr/>
      <dgm:t>
        <a:bodyPr/>
        <a:lstStyle/>
        <a:p>
          <a:endParaRPr lang="en-US"/>
        </a:p>
      </dgm:t>
    </dgm:pt>
    <dgm:pt modelId="{66ABBB76-7960-4869-BA76-1D4E3A723879}" type="pres">
      <dgm:prSet presAssocID="{F3A87169-6EEE-4DDD-9CF0-DD0422E4C95F}" presName="node" presStyleLbl="node1" presStyleIdx="2" presStyleCnt="3">
        <dgm:presLayoutVars>
          <dgm:bulletEnabled val="1"/>
        </dgm:presLayoutVars>
      </dgm:prSet>
      <dgm:spPr/>
      <dgm:t>
        <a:bodyPr/>
        <a:lstStyle/>
        <a:p>
          <a:endParaRPr lang="en-US"/>
        </a:p>
      </dgm:t>
    </dgm:pt>
  </dgm:ptLst>
  <dgm:cxnLst>
    <dgm:cxn modelId="{4F25150A-E0B8-4ADD-86E8-A96D2034D682}" type="presOf" srcId="{FABDE4BB-8E09-4322-B4F1-EA8241018A0B}" destId="{98A7747E-CF10-4EA8-99E2-95008B897BDA}" srcOrd="0" destOrd="0" presId="urn:microsoft.com/office/officeart/2005/8/layout/process1"/>
    <dgm:cxn modelId="{33C70337-DB8B-4BDC-8A93-A98591BB7B56}" type="presOf" srcId="{B35C2CEE-195A-480E-9FD1-74C4E8843661}" destId="{7F6698EA-5998-4E01-B9E0-0D826E64CAE8}" srcOrd="0" destOrd="0" presId="urn:microsoft.com/office/officeart/2005/8/layout/process1"/>
    <dgm:cxn modelId="{77B965AF-974F-4345-BE95-2E009004CC5F}" srcId="{8752558A-9346-4A9C-AA8B-6B2EAE2342DD}" destId="{F3A87169-6EEE-4DDD-9CF0-DD0422E4C95F}" srcOrd="2" destOrd="0" parTransId="{FE7EFC12-37BF-494D-9097-9E24A07B811B}" sibTransId="{9983B670-D3DF-4027-A2D0-7BA1B957D100}"/>
    <dgm:cxn modelId="{FD548C2C-46C5-4AFD-9CED-A45DB528F69B}" type="presOf" srcId="{9A73E5B9-74A2-4A8B-851D-ACA086A595E1}" destId="{DCA0E457-BE42-431A-8049-66737DA9D6E0}" srcOrd="0" destOrd="0" presId="urn:microsoft.com/office/officeart/2005/8/layout/process1"/>
    <dgm:cxn modelId="{9BDE30BE-4F3D-4EE3-9548-AE3C0493C75C}" type="presOf" srcId="{FABDE4BB-8E09-4322-B4F1-EA8241018A0B}" destId="{E2DB7E9F-5E5B-4960-A655-63207F97C2DE}" srcOrd="1" destOrd="0" presId="urn:microsoft.com/office/officeart/2005/8/layout/process1"/>
    <dgm:cxn modelId="{CA35BE7D-3BF0-4C41-B6CE-4349018A2FE4}" type="presOf" srcId="{8752558A-9346-4A9C-AA8B-6B2EAE2342DD}" destId="{4CE6EB2D-E89F-4BD8-9C80-CC56B06F65BB}" srcOrd="0" destOrd="0" presId="urn:microsoft.com/office/officeart/2005/8/layout/process1"/>
    <dgm:cxn modelId="{67471CF2-8555-4BEF-B63D-361639050F4B}" srcId="{8752558A-9346-4A9C-AA8B-6B2EAE2342DD}" destId="{0F0AFB62-FDAB-47D7-A9F3-4C3F6B8A02FE}" srcOrd="1" destOrd="0" parTransId="{166FC2D6-C2DE-4E20-A63E-E354A32A2F4B}" sibTransId="{FABDE4BB-8E09-4322-B4F1-EA8241018A0B}"/>
    <dgm:cxn modelId="{BAD89C5C-3A7E-4B5F-9798-B47F62A58984}" type="presOf" srcId="{0F0AFB62-FDAB-47D7-A9F3-4C3F6B8A02FE}" destId="{D6674150-82AE-4DE0-8BD8-DA7B4DC5DEC8}" srcOrd="0" destOrd="0" presId="urn:microsoft.com/office/officeart/2005/8/layout/process1"/>
    <dgm:cxn modelId="{1A0689D4-E159-4323-A2EF-EBAFCAC6239D}" type="presOf" srcId="{9A73E5B9-74A2-4A8B-851D-ACA086A595E1}" destId="{BF1569C9-FE70-42F5-91DE-5FC2AEFF5C4B}" srcOrd="1" destOrd="0" presId="urn:microsoft.com/office/officeart/2005/8/layout/process1"/>
    <dgm:cxn modelId="{95171D42-97C4-46E9-BAE2-5FD1533CDEBE}" srcId="{8752558A-9346-4A9C-AA8B-6B2EAE2342DD}" destId="{B35C2CEE-195A-480E-9FD1-74C4E8843661}" srcOrd="0" destOrd="0" parTransId="{50ACC013-DDA3-4224-9EF7-D154F88A1351}" sibTransId="{9A73E5B9-74A2-4A8B-851D-ACA086A595E1}"/>
    <dgm:cxn modelId="{9F040C54-B578-4D9B-B23A-FCAE358729C8}" type="presOf" srcId="{F3A87169-6EEE-4DDD-9CF0-DD0422E4C95F}" destId="{66ABBB76-7960-4869-BA76-1D4E3A723879}" srcOrd="0" destOrd="0" presId="urn:microsoft.com/office/officeart/2005/8/layout/process1"/>
    <dgm:cxn modelId="{8F925585-E07C-4413-83E2-61A32BABADF8}" type="presParOf" srcId="{4CE6EB2D-E89F-4BD8-9C80-CC56B06F65BB}" destId="{7F6698EA-5998-4E01-B9E0-0D826E64CAE8}" srcOrd="0" destOrd="0" presId="urn:microsoft.com/office/officeart/2005/8/layout/process1"/>
    <dgm:cxn modelId="{A0BAC1BB-F135-4F7B-920B-94944ECC96B2}" type="presParOf" srcId="{4CE6EB2D-E89F-4BD8-9C80-CC56B06F65BB}" destId="{DCA0E457-BE42-431A-8049-66737DA9D6E0}" srcOrd="1" destOrd="0" presId="urn:microsoft.com/office/officeart/2005/8/layout/process1"/>
    <dgm:cxn modelId="{D8599B8E-A7B6-43D0-8E0E-C9E3FDCC280D}" type="presParOf" srcId="{DCA0E457-BE42-431A-8049-66737DA9D6E0}" destId="{BF1569C9-FE70-42F5-91DE-5FC2AEFF5C4B}" srcOrd="0" destOrd="0" presId="urn:microsoft.com/office/officeart/2005/8/layout/process1"/>
    <dgm:cxn modelId="{5A751FA7-EB27-4521-8194-D6BC6077D947}" type="presParOf" srcId="{4CE6EB2D-E89F-4BD8-9C80-CC56B06F65BB}" destId="{D6674150-82AE-4DE0-8BD8-DA7B4DC5DEC8}" srcOrd="2" destOrd="0" presId="urn:microsoft.com/office/officeart/2005/8/layout/process1"/>
    <dgm:cxn modelId="{3F25C25E-507E-47A0-BA58-9ECC097E1A53}" type="presParOf" srcId="{4CE6EB2D-E89F-4BD8-9C80-CC56B06F65BB}" destId="{98A7747E-CF10-4EA8-99E2-95008B897BDA}" srcOrd="3" destOrd="0" presId="urn:microsoft.com/office/officeart/2005/8/layout/process1"/>
    <dgm:cxn modelId="{BB290417-E596-41F7-87B2-8364B58EE1EC}" type="presParOf" srcId="{98A7747E-CF10-4EA8-99E2-95008B897BDA}" destId="{E2DB7E9F-5E5B-4960-A655-63207F97C2DE}" srcOrd="0" destOrd="0" presId="urn:microsoft.com/office/officeart/2005/8/layout/process1"/>
    <dgm:cxn modelId="{451B0B09-F691-4EF6-A876-E18765E08394}" type="presParOf" srcId="{4CE6EB2D-E89F-4BD8-9C80-CC56B06F65BB}" destId="{66ABBB76-7960-4869-BA76-1D4E3A723879}"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752558A-9346-4A9C-AA8B-6B2EAE2342DD}" type="doc">
      <dgm:prSet loTypeId="urn:microsoft.com/office/officeart/2005/8/layout/process1" loCatId="process" qsTypeId="urn:microsoft.com/office/officeart/2005/8/quickstyle/simple1" qsCatId="simple" csTypeId="urn:microsoft.com/office/officeart/2005/8/colors/colorful2" csCatId="colorful" phldr="1"/>
      <dgm:spPr/>
    </dgm:pt>
    <dgm:pt modelId="{B35C2CEE-195A-480E-9FD1-74C4E8843661}">
      <dgm:prSet phldrT="[Text]"/>
      <dgm:spPr/>
      <dgm:t>
        <a:bodyPr/>
        <a:lstStyle/>
        <a:p>
          <a:r>
            <a:rPr lang="en-US" dirty="0" smtClean="0"/>
            <a:t>Diamond testing institute rendered services in connection with grading of diamonds</a:t>
          </a:r>
          <a:endParaRPr lang="en-US" dirty="0"/>
        </a:p>
      </dgm:t>
    </dgm:pt>
    <dgm:pt modelId="{50ACC013-DDA3-4224-9EF7-D154F88A1351}" type="parTrans" cxnId="{95171D42-97C4-46E9-BAE2-5FD1533CDEBE}">
      <dgm:prSet/>
      <dgm:spPr/>
      <dgm:t>
        <a:bodyPr/>
        <a:lstStyle/>
        <a:p>
          <a:endParaRPr lang="en-US"/>
        </a:p>
      </dgm:t>
    </dgm:pt>
    <dgm:pt modelId="{9A73E5B9-74A2-4A8B-851D-ACA086A595E1}" type="sibTrans" cxnId="{95171D42-97C4-46E9-BAE2-5FD1533CDEBE}">
      <dgm:prSet/>
      <dgm:spPr/>
      <dgm:t>
        <a:bodyPr/>
        <a:lstStyle/>
        <a:p>
          <a:endParaRPr lang="en-US"/>
        </a:p>
      </dgm:t>
    </dgm:pt>
    <dgm:pt modelId="{0F0AFB62-FDAB-47D7-A9F3-4C3F6B8A02FE}">
      <dgm:prSet phldrT="[Text]"/>
      <dgm:spPr/>
      <dgm:t>
        <a:bodyPr/>
        <a:lstStyle/>
        <a:p>
          <a:r>
            <a:rPr lang="en-US" dirty="0" smtClean="0"/>
            <a:t>IT authorities held that grading constitutes “Technical Services”</a:t>
          </a:r>
          <a:endParaRPr lang="en-US" dirty="0"/>
        </a:p>
      </dgm:t>
    </dgm:pt>
    <dgm:pt modelId="{166FC2D6-C2DE-4E20-A63E-E354A32A2F4B}" type="parTrans" cxnId="{67471CF2-8555-4BEF-B63D-361639050F4B}">
      <dgm:prSet/>
      <dgm:spPr/>
      <dgm:t>
        <a:bodyPr/>
        <a:lstStyle/>
        <a:p>
          <a:endParaRPr lang="en-US"/>
        </a:p>
      </dgm:t>
    </dgm:pt>
    <dgm:pt modelId="{FABDE4BB-8E09-4322-B4F1-EA8241018A0B}" type="sibTrans" cxnId="{67471CF2-8555-4BEF-B63D-361639050F4B}">
      <dgm:prSet/>
      <dgm:spPr/>
      <dgm:t>
        <a:bodyPr/>
        <a:lstStyle/>
        <a:p>
          <a:endParaRPr lang="en-US"/>
        </a:p>
      </dgm:t>
    </dgm:pt>
    <dgm:pt modelId="{F3A87169-6EEE-4DDD-9CF0-DD0422E4C95F}">
      <dgm:prSet phldrT="[Text]"/>
      <dgm:spPr/>
      <dgm:t>
        <a:bodyPr/>
        <a:lstStyle/>
        <a:p>
          <a:r>
            <a:rPr lang="en-US" dirty="0" smtClean="0"/>
            <a:t>Court held that institute was using its experience in grading diamonds. Such grading could not be said to have transferred its experience, knowledge or skill to customer. Therefore transaction is not “TS”</a:t>
          </a:r>
          <a:endParaRPr lang="en-US" dirty="0"/>
        </a:p>
      </dgm:t>
    </dgm:pt>
    <dgm:pt modelId="{FE7EFC12-37BF-494D-9097-9E24A07B811B}" type="parTrans" cxnId="{77B965AF-974F-4345-BE95-2E009004CC5F}">
      <dgm:prSet/>
      <dgm:spPr/>
      <dgm:t>
        <a:bodyPr/>
        <a:lstStyle/>
        <a:p>
          <a:endParaRPr lang="en-US"/>
        </a:p>
      </dgm:t>
    </dgm:pt>
    <dgm:pt modelId="{9983B670-D3DF-4027-A2D0-7BA1B957D100}" type="sibTrans" cxnId="{77B965AF-974F-4345-BE95-2E009004CC5F}">
      <dgm:prSet/>
      <dgm:spPr/>
      <dgm:t>
        <a:bodyPr/>
        <a:lstStyle/>
        <a:p>
          <a:endParaRPr lang="en-US"/>
        </a:p>
      </dgm:t>
    </dgm:pt>
    <dgm:pt modelId="{4CE6EB2D-E89F-4BD8-9C80-CC56B06F65BB}" type="pres">
      <dgm:prSet presAssocID="{8752558A-9346-4A9C-AA8B-6B2EAE2342DD}" presName="Name0" presStyleCnt="0">
        <dgm:presLayoutVars>
          <dgm:dir/>
          <dgm:resizeHandles val="exact"/>
        </dgm:presLayoutVars>
      </dgm:prSet>
      <dgm:spPr/>
    </dgm:pt>
    <dgm:pt modelId="{7F6698EA-5998-4E01-B9E0-0D826E64CAE8}" type="pres">
      <dgm:prSet presAssocID="{B35C2CEE-195A-480E-9FD1-74C4E8843661}" presName="node" presStyleLbl="node1" presStyleIdx="0" presStyleCnt="3">
        <dgm:presLayoutVars>
          <dgm:bulletEnabled val="1"/>
        </dgm:presLayoutVars>
      </dgm:prSet>
      <dgm:spPr/>
      <dgm:t>
        <a:bodyPr/>
        <a:lstStyle/>
        <a:p>
          <a:endParaRPr lang="en-US"/>
        </a:p>
      </dgm:t>
    </dgm:pt>
    <dgm:pt modelId="{DCA0E457-BE42-431A-8049-66737DA9D6E0}" type="pres">
      <dgm:prSet presAssocID="{9A73E5B9-74A2-4A8B-851D-ACA086A595E1}" presName="sibTrans" presStyleLbl="sibTrans2D1" presStyleIdx="0" presStyleCnt="2"/>
      <dgm:spPr/>
      <dgm:t>
        <a:bodyPr/>
        <a:lstStyle/>
        <a:p>
          <a:endParaRPr lang="en-US"/>
        </a:p>
      </dgm:t>
    </dgm:pt>
    <dgm:pt modelId="{BF1569C9-FE70-42F5-91DE-5FC2AEFF5C4B}" type="pres">
      <dgm:prSet presAssocID="{9A73E5B9-74A2-4A8B-851D-ACA086A595E1}" presName="connectorText" presStyleLbl="sibTrans2D1" presStyleIdx="0" presStyleCnt="2"/>
      <dgm:spPr/>
      <dgm:t>
        <a:bodyPr/>
        <a:lstStyle/>
        <a:p>
          <a:endParaRPr lang="en-US"/>
        </a:p>
      </dgm:t>
    </dgm:pt>
    <dgm:pt modelId="{D6674150-82AE-4DE0-8BD8-DA7B4DC5DEC8}" type="pres">
      <dgm:prSet presAssocID="{0F0AFB62-FDAB-47D7-A9F3-4C3F6B8A02FE}" presName="node" presStyleLbl="node1" presStyleIdx="1" presStyleCnt="3" custLinFactNeighborY="4348">
        <dgm:presLayoutVars>
          <dgm:bulletEnabled val="1"/>
        </dgm:presLayoutVars>
      </dgm:prSet>
      <dgm:spPr/>
      <dgm:t>
        <a:bodyPr/>
        <a:lstStyle/>
        <a:p>
          <a:endParaRPr lang="en-US"/>
        </a:p>
      </dgm:t>
    </dgm:pt>
    <dgm:pt modelId="{98A7747E-CF10-4EA8-99E2-95008B897BDA}" type="pres">
      <dgm:prSet presAssocID="{FABDE4BB-8E09-4322-B4F1-EA8241018A0B}" presName="sibTrans" presStyleLbl="sibTrans2D1" presStyleIdx="1" presStyleCnt="2"/>
      <dgm:spPr/>
      <dgm:t>
        <a:bodyPr/>
        <a:lstStyle/>
        <a:p>
          <a:endParaRPr lang="en-US"/>
        </a:p>
      </dgm:t>
    </dgm:pt>
    <dgm:pt modelId="{E2DB7E9F-5E5B-4960-A655-63207F97C2DE}" type="pres">
      <dgm:prSet presAssocID="{FABDE4BB-8E09-4322-B4F1-EA8241018A0B}" presName="connectorText" presStyleLbl="sibTrans2D1" presStyleIdx="1" presStyleCnt="2"/>
      <dgm:spPr/>
      <dgm:t>
        <a:bodyPr/>
        <a:lstStyle/>
        <a:p>
          <a:endParaRPr lang="en-US"/>
        </a:p>
      </dgm:t>
    </dgm:pt>
    <dgm:pt modelId="{66ABBB76-7960-4869-BA76-1D4E3A723879}" type="pres">
      <dgm:prSet presAssocID="{F3A87169-6EEE-4DDD-9CF0-DD0422E4C95F}" presName="node" presStyleLbl="node1" presStyleIdx="2" presStyleCnt="3">
        <dgm:presLayoutVars>
          <dgm:bulletEnabled val="1"/>
        </dgm:presLayoutVars>
      </dgm:prSet>
      <dgm:spPr/>
      <dgm:t>
        <a:bodyPr/>
        <a:lstStyle/>
        <a:p>
          <a:endParaRPr lang="en-US"/>
        </a:p>
      </dgm:t>
    </dgm:pt>
  </dgm:ptLst>
  <dgm:cxnLst>
    <dgm:cxn modelId="{F41E7A54-589D-4277-96E9-841592B0A4AA}" type="presOf" srcId="{FABDE4BB-8E09-4322-B4F1-EA8241018A0B}" destId="{E2DB7E9F-5E5B-4960-A655-63207F97C2DE}" srcOrd="1" destOrd="0" presId="urn:microsoft.com/office/officeart/2005/8/layout/process1"/>
    <dgm:cxn modelId="{CF848875-42A1-41B9-885F-8303671237D9}" type="presOf" srcId="{8752558A-9346-4A9C-AA8B-6B2EAE2342DD}" destId="{4CE6EB2D-E89F-4BD8-9C80-CC56B06F65BB}" srcOrd="0" destOrd="0" presId="urn:microsoft.com/office/officeart/2005/8/layout/process1"/>
    <dgm:cxn modelId="{77B965AF-974F-4345-BE95-2E009004CC5F}" srcId="{8752558A-9346-4A9C-AA8B-6B2EAE2342DD}" destId="{F3A87169-6EEE-4DDD-9CF0-DD0422E4C95F}" srcOrd="2" destOrd="0" parTransId="{FE7EFC12-37BF-494D-9097-9E24A07B811B}" sibTransId="{9983B670-D3DF-4027-A2D0-7BA1B957D100}"/>
    <dgm:cxn modelId="{204237C3-A134-44C1-996A-7C91ED3D587A}" type="presOf" srcId="{B35C2CEE-195A-480E-9FD1-74C4E8843661}" destId="{7F6698EA-5998-4E01-B9E0-0D826E64CAE8}" srcOrd="0" destOrd="0" presId="urn:microsoft.com/office/officeart/2005/8/layout/process1"/>
    <dgm:cxn modelId="{58FC316D-66F1-4F4D-9F1D-57793D85CC77}" type="presOf" srcId="{9A73E5B9-74A2-4A8B-851D-ACA086A595E1}" destId="{BF1569C9-FE70-42F5-91DE-5FC2AEFF5C4B}" srcOrd="1" destOrd="0" presId="urn:microsoft.com/office/officeart/2005/8/layout/process1"/>
    <dgm:cxn modelId="{AC627B44-6804-4221-B310-9F3443E8F178}" type="presOf" srcId="{F3A87169-6EEE-4DDD-9CF0-DD0422E4C95F}" destId="{66ABBB76-7960-4869-BA76-1D4E3A723879}" srcOrd="0" destOrd="0" presId="urn:microsoft.com/office/officeart/2005/8/layout/process1"/>
    <dgm:cxn modelId="{7CB1CB61-12B6-489A-8EE5-8692187788DA}" type="presOf" srcId="{0F0AFB62-FDAB-47D7-A9F3-4C3F6B8A02FE}" destId="{D6674150-82AE-4DE0-8BD8-DA7B4DC5DEC8}" srcOrd="0" destOrd="0" presId="urn:microsoft.com/office/officeart/2005/8/layout/process1"/>
    <dgm:cxn modelId="{67471CF2-8555-4BEF-B63D-361639050F4B}" srcId="{8752558A-9346-4A9C-AA8B-6B2EAE2342DD}" destId="{0F0AFB62-FDAB-47D7-A9F3-4C3F6B8A02FE}" srcOrd="1" destOrd="0" parTransId="{166FC2D6-C2DE-4E20-A63E-E354A32A2F4B}" sibTransId="{FABDE4BB-8E09-4322-B4F1-EA8241018A0B}"/>
    <dgm:cxn modelId="{CA436C0A-41CB-4002-B4E6-BFABC8F63A5E}" type="presOf" srcId="{FABDE4BB-8E09-4322-B4F1-EA8241018A0B}" destId="{98A7747E-CF10-4EA8-99E2-95008B897BDA}" srcOrd="0" destOrd="0" presId="urn:microsoft.com/office/officeart/2005/8/layout/process1"/>
    <dgm:cxn modelId="{B09A219C-CA4F-414C-98A3-4A7A4DE061FB}" type="presOf" srcId="{9A73E5B9-74A2-4A8B-851D-ACA086A595E1}" destId="{DCA0E457-BE42-431A-8049-66737DA9D6E0}" srcOrd="0" destOrd="0" presId="urn:microsoft.com/office/officeart/2005/8/layout/process1"/>
    <dgm:cxn modelId="{95171D42-97C4-46E9-BAE2-5FD1533CDEBE}" srcId="{8752558A-9346-4A9C-AA8B-6B2EAE2342DD}" destId="{B35C2CEE-195A-480E-9FD1-74C4E8843661}" srcOrd="0" destOrd="0" parTransId="{50ACC013-DDA3-4224-9EF7-D154F88A1351}" sibTransId="{9A73E5B9-74A2-4A8B-851D-ACA086A595E1}"/>
    <dgm:cxn modelId="{EE4DB1E6-D27A-47FF-A7FC-0B7E02CE00BB}" type="presParOf" srcId="{4CE6EB2D-E89F-4BD8-9C80-CC56B06F65BB}" destId="{7F6698EA-5998-4E01-B9E0-0D826E64CAE8}" srcOrd="0" destOrd="0" presId="urn:microsoft.com/office/officeart/2005/8/layout/process1"/>
    <dgm:cxn modelId="{835C32D4-8B22-4AD8-9D14-1771DD431EE2}" type="presParOf" srcId="{4CE6EB2D-E89F-4BD8-9C80-CC56B06F65BB}" destId="{DCA0E457-BE42-431A-8049-66737DA9D6E0}" srcOrd="1" destOrd="0" presId="urn:microsoft.com/office/officeart/2005/8/layout/process1"/>
    <dgm:cxn modelId="{E024B46E-96F7-47E9-A5D1-FEC52B7EC3CD}" type="presParOf" srcId="{DCA0E457-BE42-431A-8049-66737DA9D6E0}" destId="{BF1569C9-FE70-42F5-91DE-5FC2AEFF5C4B}" srcOrd="0" destOrd="0" presId="urn:microsoft.com/office/officeart/2005/8/layout/process1"/>
    <dgm:cxn modelId="{0FCAB42B-78EE-4C26-B5F2-812C587E0375}" type="presParOf" srcId="{4CE6EB2D-E89F-4BD8-9C80-CC56B06F65BB}" destId="{D6674150-82AE-4DE0-8BD8-DA7B4DC5DEC8}" srcOrd="2" destOrd="0" presId="urn:microsoft.com/office/officeart/2005/8/layout/process1"/>
    <dgm:cxn modelId="{F70FA7EF-02F9-4395-96F6-1B78C01DAA11}" type="presParOf" srcId="{4CE6EB2D-E89F-4BD8-9C80-CC56B06F65BB}" destId="{98A7747E-CF10-4EA8-99E2-95008B897BDA}" srcOrd="3" destOrd="0" presId="urn:microsoft.com/office/officeart/2005/8/layout/process1"/>
    <dgm:cxn modelId="{C7DF0976-6DB7-4780-9337-98BF8F63D47A}" type="presParOf" srcId="{98A7747E-CF10-4EA8-99E2-95008B897BDA}" destId="{E2DB7E9F-5E5B-4960-A655-63207F97C2DE}" srcOrd="0" destOrd="0" presId="urn:microsoft.com/office/officeart/2005/8/layout/process1"/>
    <dgm:cxn modelId="{D0FD1A60-1D01-4D88-8497-6EA03827B678}" type="presParOf" srcId="{4CE6EB2D-E89F-4BD8-9C80-CC56B06F65BB}" destId="{66ABBB76-7960-4869-BA76-1D4E3A723879}"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8752558A-9346-4A9C-AA8B-6B2EAE2342DD}" type="doc">
      <dgm:prSet loTypeId="urn:microsoft.com/office/officeart/2005/8/layout/process1" loCatId="process" qsTypeId="urn:microsoft.com/office/officeart/2005/8/quickstyle/simple1" qsCatId="simple" csTypeId="urn:microsoft.com/office/officeart/2005/8/colors/colorful3" csCatId="colorful" phldr="1"/>
      <dgm:spPr/>
    </dgm:pt>
    <dgm:pt modelId="{B35C2CEE-195A-480E-9FD1-74C4E8843661}">
      <dgm:prSet phldrT="[Text]"/>
      <dgm:spPr/>
      <dgm:t>
        <a:bodyPr/>
        <a:lstStyle/>
        <a:p>
          <a:r>
            <a:rPr lang="en-US" dirty="0" smtClean="0"/>
            <a:t>Contract for installation of mobile telephone system and to impart training for Indian personnel for continued operations of the system in India</a:t>
          </a:r>
          <a:endParaRPr lang="en-US" dirty="0"/>
        </a:p>
      </dgm:t>
    </dgm:pt>
    <dgm:pt modelId="{50ACC013-DDA3-4224-9EF7-D154F88A1351}" type="parTrans" cxnId="{95171D42-97C4-46E9-BAE2-5FD1533CDEBE}">
      <dgm:prSet/>
      <dgm:spPr/>
      <dgm:t>
        <a:bodyPr/>
        <a:lstStyle/>
        <a:p>
          <a:endParaRPr lang="en-US"/>
        </a:p>
      </dgm:t>
    </dgm:pt>
    <dgm:pt modelId="{9A73E5B9-74A2-4A8B-851D-ACA086A595E1}" type="sibTrans" cxnId="{95171D42-97C4-46E9-BAE2-5FD1533CDEBE}">
      <dgm:prSet/>
      <dgm:spPr/>
      <dgm:t>
        <a:bodyPr/>
        <a:lstStyle/>
        <a:p>
          <a:endParaRPr lang="en-US"/>
        </a:p>
      </dgm:t>
    </dgm:pt>
    <dgm:pt modelId="{0F0AFB62-FDAB-47D7-A9F3-4C3F6B8A02FE}">
      <dgm:prSet phldrT="[Text]"/>
      <dgm:spPr/>
      <dgm:t>
        <a:bodyPr/>
        <a:lstStyle/>
        <a:p>
          <a:r>
            <a:rPr lang="en-US" dirty="0" smtClean="0"/>
            <a:t>IT authorities held that technical services involved in this transaction.</a:t>
          </a:r>
          <a:endParaRPr lang="en-US" dirty="0"/>
        </a:p>
      </dgm:t>
    </dgm:pt>
    <dgm:pt modelId="{166FC2D6-C2DE-4E20-A63E-E354A32A2F4B}" type="parTrans" cxnId="{67471CF2-8555-4BEF-B63D-361639050F4B}">
      <dgm:prSet/>
      <dgm:spPr/>
      <dgm:t>
        <a:bodyPr/>
        <a:lstStyle/>
        <a:p>
          <a:endParaRPr lang="en-US"/>
        </a:p>
      </dgm:t>
    </dgm:pt>
    <dgm:pt modelId="{FABDE4BB-8E09-4322-B4F1-EA8241018A0B}" type="sibTrans" cxnId="{67471CF2-8555-4BEF-B63D-361639050F4B}">
      <dgm:prSet/>
      <dgm:spPr/>
      <dgm:t>
        <a:bodyPr/>
        <a:lstStyle/>
        <a:p>
          <a:endParaRPr lang="en-US"/>
        </a:p>
      </dgm:t>
    </dgm:pt>
    <dgm:pt modelId="{F3A87169-6EEE-4DDD-9CF0-DD0422E4C95F}">
      <dgm:prSet phldrT="[Text]"/>
      <dgm:spPr/>
      <dgm:t>
        <a:bodyPr/>
        <a:lstStyle/>
        <a:p>
          <a:r>
            <a:rPr lang="en-US" dirty="0" smtClean="0"/>
            <a:t>Court upheld the views of Department.</a:t>
          </a:r>
          <a:endParaRPr lang="en-US" dirty="0"/>
        </a:p>
      </dgm:t>
    </dgm:pt>
    <dgm:pt modelId="{FE7EFC12-37BF-494D-9097-9E24A07B811B}" type="parTrans" cxnId="{77B965AF-974F-4345-BE95-2E009004CC5F}">
      <dgm:prSet/>
      <dgm:spPr/>
      <dgm:t>
        <a:bodyPr/>
        <a:lstStyle/>
        <a:p>
          <a:endParaRPr lang="en-US"/>
        </a:p>
      </dgm:t>
    </dgm:pt>
    <dgm:pt modelId="{9983B670-D3DF-4027-A2D0-7BA1B957D100}" type="sibTrans" cxnId="{77B965AF-974F-4345-BE95-2E009004CC5F}">
      <dgm:prSet/>
      <dgm:spPr/>
      <dgm:t>
        <a:bodyPr/>
        <a:lstStyle/>
        <a:p>
          <a:endParaRPr lang="en-US"/>
        </a:p>
      </dgm:t>
    </dgm:pt>
    <dgm:pt modelId="{4CE6EB2D-E89F-4BD8-9C80-CC56B06F65BB}" type="pres">
      <dgm:prSet presAssocID="{8752558A-9346-4A9C-AA8B-6B2EAE2342DD}" presName="Name0" presStyleCnt="0">
        <dgm:presLayoutVars>
          <dgm:dir/>
          <dgm:resizeHandles val="exact"/>
        </dgm:presLayoutVars>
      </dgm:prSet>
      <dgm:spPr/>
    </dgm:pt>
    <dgm:pt modelId="{7F6698EA-5998-4E01-B9E0-0D826E64CAE8}" type="pres">
      <dgm:prSet presAssocID="{B35C2CEE-195A-480E-9FD1-74C4E8843661}" presName="node" presStyleLbl="node1" presStyleIdx="0" presStyleCnt="3">
        <dgm:presLayoutVars>
          <dgm:bulletEnabled val="1"/>
        </dgm:presLayoutVars>
      </dgm:prSet>
      <dgm:spPr/>
      <dgm:t>
        <a:bodyPr/>
        <a:lstStyle/>
        <a:p>
          <a:endParaRPr lang="en-US"/>
        </a:p>
      </dgm:t>
    </dgm:pt>
    <dgm:pt modelId="{DCA0E457-BE42-431A-8049-66737DA9D6E0}" type="pres">
      <dgm:prSet presAssocID="{9A73E5B9-74A2-4A8B-851D-ACA086A595E1}" presName="sibTrans" presStyleLbl="sibTrans2D1" presStyleIdx="0" presStyleCnt="2"/>
      <dgm:spPr/>
      <dgm:t>
        <a:bodyPr/>
        <a:lstStyle/>
        <a:p>
          <a:endParaRPr lang="en-US"/>
        </a:p>
      </dgm:t>
    </dgm:pt>
    <dgm:pt modelId="{BF1569C9-FE70-42F5-91DE-5FC2AEFF5C4B}" type="pres">
      <dgm:prSet presAssocID="{9A73E5B9-74A2-4A8B-851D-ACA086A595E1}" presName="connectorText" presStyleLbl="sibTrans2D1" presStyleIdx="0" presStyleCnt="2"/>
      <dgm:spPr/>
      <dgm:t>
        <a:bodyPr/>
        <a:lstStyle/>
        <a:p>
          <a:endParaRPr lang="en-US"/>
        </a:p>
      </dgm:t>
    </dgm:pt>
    <dgm:pt modelId="{D6674150-82AE-4DE0-8BD8-DA7B4DC5DEC8}" type="pres">
      <dgm:prSet presAssocID="{0F0AFB62-FDAB-47D7-A9F3-4C3F6B8A02FE}" presName="node" presStyleLbl="node1" presStyleIdx="1" presStyleCnt="3" custLinFactNeighborY="4348">
        <dgm:presLayoutVars>
          <dgm:bulletEnabled val="1"/>
        </dgm:presLayoutVars>
      </dgm:prSet>
      <dgm:spPr/>
      <dgm:t>
        <a:bodyPr/>
        <a:lstStyle/>
        <a:p>
          <a:endParaRPr lang="en-US"/>
        </a:p>
      </dgm:t>
    </dgm:pt>
    <dgm:pt modelId="{98A7747E-CF10-4EA8-99E2-95008B897BDA}" type="pres">
      <dgm:prSet presAssocID="{FABDE4BB-8E09-4322-B4F1-EA8241018A0B}" presName="sibTrans" presStyleLbl="sibTrans2D1" presStyleIdx="1" presStyleCnt="2"/>
      <dgm:spPr/>
      <dgm:t>
        <a:bodyPr/>
        <a:lstStyle/>
        <a:p>
          <a:endParaRPr lang="en-US"/>
        </a:p>
      </dgm:t>
    </dgm:pt>
    <dgm:pt modelId="{E2DB7E9F-5E5B-4960-A655-63207F97C2DE}" type="pres">
      <dgm:prSet presAssocID="{FABDE4BB-8E09-4322-B4F1-EA8241018A0B}" presName="connectorText" presStyleLbl="sibTrans2D1" presStyleIdx="1" presStyleCnt="2"/>
      <dgm:spPr/>
      <dgm:t>
        <a:bodyPr/>
        <a:lstStyle/>
        <a:p>
          <a:endParaRPr lang="en-US"/>
        </a:p>
      </dgm:t>
    </dgm:pt>
    <dgm:pt modelId="{66ABBB76-7960-4869-BA76-1D4E3A723879}" type="pres">
      <dgm:prSet presAssocID="{F3A87169-6EEE-4DDD-9CF0-DD0422E4C95F}" presName="node" presStyleLbl="node1" presStyleIdx="2" presStyleCnt="3">
        <dgm:presLayoutVars>
          <dgm:bulletEnabled val="1"/>
        </dgm:presLayoutVars>
      </dgm:prSet>
      <dgm:spPr/>
      <dgm:t>
        <a:bodyPr/>
        <a:lstStyle/>
        <a:p>
          <a:endParaRPr lang="en-US"/>
        </a:p>
      </dgm:t>
    </dgm:pt>
  </dgm:ptLst>
  <dgm:cxnLst>
    <dgm:cxn modelId="{86CB78FB-CB16-48EA-8169-BC6976C81F60}" type="presOf" srcId="{FABDE4BB-8E09-4322-B4F1-EA8241018A0B}" destId="{E2DB7E9F-5E5B-4960-A655-63207F97C2DE}" srcOrd="1" destOrd="0" presId="urn:microsoft.com/office/officeart/2005/8/layout/process1"/>
    <dgm:cxn modelId="{FED1BBA1-F423-4AC9-89C3-8DFF3ECD4750}" type="presOf" srcId="{8752558A-9346-4A9C-AA8B-6B2EAE2342DD}" destId="{4CE6EB2D-E89F-4BD8-9C80-CC56B06F65BB}" srcOrd="0" destOrd="0" presId="urn:microsoft.com/office/officeart/2005/8/layout/process1"/>
    <dgm:cxn modelId="{77B965AF-974F-4345-BE95-2E009004CC5F}" srcId="{8752558A-9346-4A9C-AA8B-6B2EAE2342DD}" destId="{F3A87169-6EEE-4DDD-9CF0-DD0422E4C95F}" srcOrd="2" destOrd="0" parTransId="{FE7EFC12-37BF-494D-9097-9E24A07B811B}" sibTransId="{9983B670-D3DF-4027-A2D0-7BA1B957D100}"/>
    <dgm:cxn modelId="{5BF4C753-C3E8-4D17-A4A8-F239E9BFE962}" type="presOf" srcId="{FABDE4BB-8E09-4322-B4F1-EA8241018A0B}" destId="{98A7747E-CF10-4EA8-99E2-95008B897BDA}" srcOrd="0" destOrd="0" presId="urn:microsoft.com/office/officeart/2005/8/layout/process1"/>
    <dgm:cxn modelId="{95171D42-97C4-46E9-BAE2-5FD1533CDEBE}" srcId="{8752558A-9346-4A9C-AA8B-6B2EAE2342DD}" destId="{B35C2CEE-195A-480E-9FD1-74C4E8843661}" srcOrd="0" destOrd="0" parTransId="{50ACC013-DDA3-4224-9EF7-D154F88A1351}" sibTransId="{9A73E5B9-74A2-4A8B-851D-ACA086A595E1}"/>
    <dgm:cxn modelId="{C382E4BE-2B2D-4F55-AD6D-6BC6F5F98D34}" type="presOf" srcId="{9A73E5B9-74A2-4A8B-851D-ACA086A595E1}" destId="{DCA0E457-BE42-431A-8049-66737DA9D6E0}" srcOrd="0" destOrd="0" presId="urn:microsoft.com/office/officeart/2005/8/layout/process1"/>
    <dgm:cxn modelId="{51DFD451-EB66-46C2-9FAA-C591793C53DB}" type="presOf" srcId="{F3A87169-6EEE-4DDD-9CF0-DD0422E4C95F}" destId="{66ABBB76-7960-4869-BA76-1D4E3A723879}" srcOrd="0" destOrd="0" presId="urn:microsoft.com/office/officeart/2005/8/layout/process1"/>
    <dgm:cxn modelId="{348F46BB-097D-4375-931A-51F13153EA45}" type="presOf" srcId="{0F0AFB62-FDAB-47D7-A9F3-4C3F6B8A02FE}" destId="{D6674150-82AE-4DE0-8BD8-DA7B4DC5DEC8}" srcOrd="0" destOrd="0" presId="urn:microsoft.com/office/officeart/2005/8/layout/process1"/>
    <dgm:cxn modelId="{F30B0633-315A-452D-A745-5F8A8556C49A}" type="presOf" srcId="{9A73E5B9-74A2-4A8B-851D-ACA086A595E1}" destId="{BF1569C9-FE70-42F5-91DE-5FC2AEFF5C4B}" srcOrd="1" destOrd="0" presId="urn:microsoft.com/office/officeart/2005/8/layout/process1"/>
    <dgm:cxn modelId="{67471CF2-8555-4BEF-B63D-361639050F4B}" srcId="{8752558A-9346-4A9C-AA8B-6B2EAE2342DD}" destId="{0F0AFB62-FDAB-47D7-A9F3-4C3F6B8A02FE}" srcOrd="1" destOrd="0" parTransId="{166FC2D6-C2DE-4E20-A63E-E354A32A2F4B}" sibTransId="{FABDE4BB-8E09-4322-B4F1-EA8241018A0B}"/>
    <dgm:cxn modelId="{B9B03ECE-362C-452C-8C3D-76113B97B578}" type="presOf" srcId="{B35C2CEE-195A-480E-9FD1-74C4E8843661}" destId="{7F6698EA-5998-4E01-B9E0-0D826E64CAE8}" srcOrd="0" destOrd="0" presId="urn:microsoft.com/office/officeart/2005/8/layout/process1"/>
    <dgm:cxn modelId="{7AFE5105-D17D-45E4-BB8F-A477A2802408}" type="presParOf" srcId="{4CE6EB2D-E89F-4BD8-9C80-CC56B06F65BB}" destId="{7F6698EA-5998-4E01-B9E0-0D826E64CAE8}" srcOrd="0" destOrd="0" presId="urn:microsoft.com/office/officeart/2005/8/layout/process1"/>
    <dgm:cxn modelId="{6FA5A216-C779-4F79-818C-8FED1382A6EB}" type="presParOf" srcId="{4CE6EB2D-E89F-4BD8-9C80-CC56B06F65BB}" destId="{DCA0E457-BE42-431A-8049-66737DA9D6E0}" srcOrd="1" destOrd="0" presId="urn:microsoft.com/office/officeart/2005/8/layout/process1"/>
    <dgm:cxn modelId="{42DD9405-3E90-4EB3-9B89-C3F21AA61462}" type="presParOf" srcId="{DCA0E457-BE42-431A-8049-66737DA9D6E0}" destId="{BF1569C9-FE70-42F5-91DE-5FC2AEFF5C4B}" srcOrd="0" destOrd="0" presId="urn:microsoft.com/office/officeart/2005/8/layout/process1"/>
    <dgm:cxn modelId="{2F3473B1-C046-4A49-A6D7-48C9E5D623C0}" type="presParOf" srcId="{4CE6EB2D-E89F-4BD8-9C80-CC56B06F65BB}" destId="{D6674150-82AE-4DE0-8BD8-DA7B4DC5DEC8}" srcOrd="2" destOrd="0" presId="urn:microsoft.com/office/officeart/2005/8/layout/process1"/>
    <dgm:cxn modelId="{CE7DDFFD-6B76-42B2-9820-037EE4B88736}" type="presParOf" srcId="{4CE6EB2D-E89F-4BD8-9C80-CC56B06F65BB}" destId="{98A7747E-CF10-4EA8-99E2-95008B897BDA}" srcOrd="3" destOrd="0" presId="urn:microsoft.com/office/officeart/2005/8/layout/process1"/>
    <dgm:cxn modelId="{5666AC6B-B5A9-44FB-8932-A3A3251CEA84}" type="presParOf" srcId="{98A7747E-CF10-4EA8-99E2-95008B897BDA}" destId="{E2DB7E9F-5E5B-4960-A655-63207F97C2DE}" srcOrd="0" destOrd="0" presId="urn:microsoft.com/office/officeart/2005/8/layout/process1"/>
    <dgm:cxn modelId="{4C51FE97-4CFA-48D2-8A5C-40C5DC2469BB}" type="presParOf" srcId="{4CE6EB2D-E89F-4BD8-9C80-CC56B06F65BB}" destId="{66ABBB76-7960-4869-BA76-1D4E3A723879}"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AF885E-5616-4952-867C-E66E3701E08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IN"/>
        </a:p>
      </dgm:t>
    </dgm:pt>
    <dgm:pt modelId="{957A5EFF-ABDD-41DF-B2B0-0EE386C80EB4}">
      <dgm:prSet phldrT="[Text]" custT="1"/>
      <dgm:spPr/>
      <dgm:t>
        <a:bodyPr/>
        <a:lstStyle/>
        <a:p>
          <a:r>
            <a:rPr lang="en-US" sz="2000" dirty="0" smtClean="0"/>
            <a:t>Recipient  to be Beneficial owner of IPR</a:t>
          </a:r>
          <a:endParaRPr lang="en-IN" sz="2000" dirty="0"/>
        </a:p>
      </dgm:t>
    </dgm:pt>
    <dgm:pt modelId="{DC36E63A-B4EF-483F-90AF-A7EAC0C8ED33}" type="parTrans" cxnId="{77A69730-E14C-494E-839E-FF4B39E7DE06}">
      <dgm:prSet/>
      <dgm:spPr/>
      <dgm:t>
        <a:bodyPr/>
        <a:lstStyle/>
        <a:p>
          <a:endParaRPr lang="en-IN"/>
        </a:p>
      </dgm:t>
    </dgm:pt>
    <dgm:pt modelId="{47DF3149-4C1F-49F2-AEED-83F81B339153}" type="sibTrans" cxnId="{77A69730-E14C-494E-839E-FF4B39E7DE06}">
      <dgm:prSet/>
      <dgm:spPr/>
      <dgm:t>
        <a:bodyPr/>
        <a:lstStyle/>
        <a:p>
          <a:endParaRPr lang="en-IN"/>
        </a:p>
      </dgm:t>
    </dgm:pt>
    <dgm:pt modelId="{0480B46E-887A-427B-9349-B174108CCD4F}">
      <dgm:prSet phldrT="[Text]"/>
      <dgm:spPr/>
      <dgm:t>
        <a:bodyPr/>
        <a:lstStyle/>
        <a:p>
          <a:r>
            <a:rPr lang="en-US" dirty="0" smtClean="0"/>
            <a:t>Art 12(2)</a:t>
          </a:r>
          <a:endParaRPr lang="en-IN" dirty="0"/>
        </a:p>
      </dgm:t>
    </dgm:pt>
    <dgm:pt modelId="{70F682B7-D60A-4070-BDFF-56D988D34959}" type="parTrans" cxnId="{A59A8310-9F93-4B96-AC12-415B0FFF5989}">
      <dgm:prSet/>
      <dgm:spPr/>
      <dgm:t>
        <a:bodyPr/>
        <a:lstStyle/>
        <a:p>
          <a:endParaRPr lang="en-IN"/>
        </a:p>
      </dgm:t>
    </dgm:pt>
    <dgm:pt modelId="{541BA6F6-204B-4D2E-B2BD-53CF7B17EC74}" type="sibTrans" cxnId="{A59A8310-9F93-4B96-AC12-415B0FFF5989}">
      <dgm:prSet/>
      <dgm:spPr/>
      <dgm:t>
        <a:bodyPr/>
        <a:lstStyle/>
        <a:p>
          <a:endParaRPr lang="en-IN"/>
        </a:p>
      </dgm:t>
    </dgm:pt>
    <dgm:pt modelId="{911ED7D3-B5C9-4BBE-9EBB-844866B266FC}">
      <dgm:prSet phldrT="[Text]"/>
      <dgm:spPr/>
      <dgm:t>
        <a:bodyPr/>
        <a:lstStyle/>
        <a:p>
          <a:r>
            <a:rPr lang="en-US" dirty="0" smtClean="0"/>
            <a:t>Art 12(5)</a:t>
          </a:r>
          <a:endParaRPr lang="en-IN" dirty="0"/>
        </a:p>
      </dgm:t>
    </dgm:pt>
    <dgm:pt modelId="{7163B27A-C64D-475E-8E66-527D3BF93619}" type="parTrans" cxnId="{71B9019C-40A9-4AF4-8E79-9ACCC0872C5C}">
      <dgm:prSet/>
      <dgm:spPr/>
      <dgm:t>
        <a:bodyPr/>
        <a:lstStyle/>
        <a:p>
          <a:endParaRPr lang="en-IN"/>
        </a:p>
      </dgm:t>
    </dgm:pt>
    <dgm:pt modelId="{EF6B07D3-56ED-47CB-9E6A-7ECEEAA59F18}" type="sibTrans" cxnId="{71B9019C-40A9-4AF4-8E79-9ACCC0872C5C}">
      <dgm:prSet/>
      <dgm:spPr/>
      <dgm:t>
        <a:bodyPr/>
        <a:lstStyle/>
        <a:p>
          <a:endParaRPr lang="en-IN"/>
        </a:p>
      </dgm:t>
    </dgm:pt>
    <dgm:pt modelId="{9B2A860F-574C-4D46-AA2B-C7F9B3044FD8}" type="pres">
      <dgm:prSet presAssocID="{08AF885E-5616-4952-867C-E66E3701E085}" presName="Name0" presStyleCnt="0">
        <dgm:presLayoutVars>
          <dgm:dir/>
          <dgm:resizeHandles val="exact"/>
        </dgm:presLayoutVars>
      </dgm:prSet>
      <dgm:spPr/>
      <dgm:t>
        <a:bodyPr/>
        <a:lstStyle/>
        <a:p>
          <a:endParaRPr lang="en-IN"/>
        </a:p>
      </dgm:t>
    </dgm:pt>
    <dgm:pt modelId="{FB8CA08B-764B-42AD-AC04-510E4B12D305}" type="pres">
      <dgm:prSet presAssocID="{957A5EFF-ABDD-41DF-B2B0-0EE386C80EB4}" presName="node" presStyleLbl="node1" presStyleIdx="0" presStyleCnt="3">
        <dgm:presLayoutVars>
          <dgm:bulletEnabled val="1"/>
        </dgm:presLayoutVars>
      </dgm:prSet>
      <dgm:spPr/>
      <dgm:t>
        <a:bodyPr/>
        <a:lstStyle/>
        <a:p>
          <a:endParaRPr lang="en-IN"/>
        </a:p>
      </dgm:t>
    </dgm:pt>
    <dgm:pt modelId="{6A29C27A-0E59-41A9-83A0-5915CD1171F8}" type="pres">
      <dgm:prSet presAssocID="{47DF3149-4C1F-49F2-AEED-83F81B339153}" presName="sibTrans" presStyleLbl="sibTrans2D1" presStyleIdx="0" presStyleCnt="2" custAng="5400000" custFlipHor="0" custScaleX="122217" custLinFactX="-109949" custLinFactY="-84401" custLinFactNeighborX="-200000" custLinFactNeighborY="-100000"/>
      <dgm:spPr/>
      <dgm:t>
        <a:bodyPr/>
        <a:lstStyle/>
        <a:p>
          <a:endParaRPr lang="en-IN"/>
        </a:p>
      </dgm:t>
    </dgm:pt>
    <dgm:pt modelId="{B62EC73C-193C-40F4-8339-9769800DB7A3}" type="pres">
      <dgm:prSet presAssocID="{47DF3149-4C1F-49F2-AEED-83F81B339153}" presName="connectorText" presStyleLbl="sibTrans2D1" presStyleIdx="0" presStyleCnt="2"/>
      <dgm:spPr/>
      <dgm:t>
        <a:bodyPr/>
        <a:lstStyle/>
        <a:p>
          <a:endParaRPr lang="en-IN"/>
        </a:p>
      </dgm:t>
    </dgm:pt>
    <dgm:pt modelId="{0F22BD4D-8C0E-4225-AF60-4AA5D9A3BF3C}" type="pres">
      <dgm:prSet presAssocID="{0480B46E-887A-427B-9349-B174108CCD4F}" presName="node" presStyleLbl="node1" presStyleIdx="1" presStyleCnt="3">
        <dgm:presLayoutVars>
          <dgm:bulletEnabled val="1"/>
        </dgm:presLayoutVars>
      </dgm:prSet>
      <dgm:spPr/>
      <dgm:t>
        <a:bodyPr/>
        <a:lstStyle/>
        <a:p>
          <a:endParaRPr lang="en-IN"/>
        </a:p>
      </dgm:t>
    </dgm:pt>
    <dgm:pt modelId="{43A9982B-AA29-460B-B09E-F2B8D26EB360}" type="pres">
      <dgm:prSet presAssocID="{541BA6F6-204B-4D2E-B2BD-53CF7B17EC74}" presName="sibTrans" presStyleLbl="sibTrans2D1" presStyleIdx="1" presStyleCnt="2" custAng="5400000" custFlipHor="1" custScaleX="129611" custLinFactX="104289" custLinFactY="-96102" custLinFactNeighborX="200000" custLinFactNeighborY="-100000"/>
      <dgm:spPr/>
      <dgm:t>
        <a:bodyPr/>
        <a:lstStyle/>
        <a:p>
          <a:endParaRPr lang="en-IN"/>
        </a:p>
      </dgm:t>
    </dgm:pt>
    <dgm:pt modelId="{19F6E93A-FA1B-448D-9AAF-3BDCB523C388}" type="pres">
      <dgm:prSet presAssocID="{541BA6F6-204B-4D2E-B2BD-53CF7B17EC74}" presName="connectorText" presStyleLbl="sibTrans2D1" presStyleIdx="1" presStyleCnt="2"/>
      <dgm:spPr/>
      <dgm:t>
        <a:bodyPr/>
        <a:lstStyle/>
        <a:p>
          <a:endParaRPr lang="en-IN"/>
        </a:p>
      </dgm:t>
    </dgm:pt>
    <dgm:pt modelId="{BDEF556E-A3D7-488D-B782-95C081B4DEBB}" type="pres">
      <dgm:prSet presAssocID="{911ED7D3-B5C9-4BBE-9EBB-844866B266FC}" presName="node" presStyleLbl="node1" presStyleIdx="2" presStyleCnt="3">
        <dgm:presLayoutVars>
          <dgm:bulletEnabled val="1"/>
        </dgm:presLayoutVars>
      </dgm:prSet>
      <dgm:spPr/>
      <dgm:t>
        <a:bodyPr/>
        <a:lstStyle/>
        <a:p>
          <a:endParaRPr lang="en-IN"/>
        </a:p>
      </dgm:t>
    </dgm:pt>
  </dgm:ptLst>
  <dgm:cxnLst>
    <dgm:cxn modelId="{4A9833A9-1259-4A03-B203-B185083B9084}" type="presOf" srcId="{541BA6F6-204B-4D2E-B2BD-53CF7B17EC74}" destId="{43A9982B-AA29-460B-B09E-F2B8D26EB360}" srcOrd="0" destOrd="0" presId="urn:microsoft.com/office/officeart/2005/8/layout/process1"/>
    <dgm:cxn modelId="{820AC570-1992-4962-9605-5F9FD222D842}" type="presOf" srcId="{911ED7D3-B5C9-4BBE-9EBB-844866B266FC}" destId="{BDEF556E-A3D7-488D-B782-95C081B4DEBB}" srcOrd="0" destOrd="0" presId="urn:microsoft.com/office/officeart/2005/8/layout/process1"/>
    <dgm:cxn modelId="{5CE16B9B-7608-43E7-A11B-75AA7A5B16CD}" type="presOf" srcId="{0480B46E-887A-427B-9349-B174108CCD4F}" destId="{0F22BD4D-8C0E-4225-AF60-4AA5D9A3BF3C}" srcOrd="0" destOrd="0" presId="urn:microsoft.com/office/officeart/2005/8/layout/process1"/>
    <dgm:cxn modelId="{A0BF08A6-8E29-4EFC-802D-71A0B421F47B}" type="presOf" srcId="{541BA6F6-204B-4D2E-B2BD-53CF7B17EC74}" destId="{19F6E93A-FA1B-448D-9AAF-3BDCB523C388}" srcOrd="1" destOrd="0" presId="urn:microsoft.com/office/officeart/2005/8/layout/process1"/>
    <dgm:cxn modelId="{379312A9-C5F0-447B-944B-34B58293F6AD}" type="presOf" srcId="{47DF3149-4C1F-49F2-AEED-83F81B339153}" destId="{B62EC73C-193C-40F4-8339-9769800DB7A3}" srcOrd="1" destOrd="0" presId="urn:microsoft.com/office/officeart/2005/8/layout/process1"/>
    <dgm:cxn modelId="{A59A8310-9F93-4B96-AC12-415B0FFF5989}" srcId="{08AF885E-5616-4952-867C-E66E3701E085}" destId="{0480B46E-887A-427B-9349-B174108CCD4F}" srcOrd="1" destOrd="0" parTransId="{70F682B7-D60A-4070-BDFF-56D988D34959}" sibTransId="{541BA6F6-204B-4D2E-B2BD-53CF7B17EC74}"/>
    <dgm:cxn modelId="{84F45B1A-DF9D-4135-AFE9-2F95590C223B}" type="presOf" srcId="{957A5EFF-ABDD-41DF-B2B0-0EE386C80EB4}" destId="{FB8CA08B-764B-42AD-AC04-510E4B12D305}" srcOrd="0" destOrd="0" presId="urn:microsoft.com/office/officeart/2005/8/layout/process1"/>
    <dgm:cxn modelId="{AF6BFA6E-4C61-4F8E-B709-E41AB4D6FEB0}" type="presOf" srcId="{08AF885E-5616-4952-867C-E66E3701E085}" destId="{9B2A860F-574C-4D46-AA2B-C7F9B3044FD8}" srcOrd="0" destOrd="0" presId="urn:microsoft.com/office/officeart/2005/8/layout/process1"/>
    <dgm:cxn modelId="{71B9019C-40A9-4AF4-8E79-9ACCC0872C5C}" srcId="{08AF885E-5616-4952-867C-E66E3701E085}" destId="{911ED7D3-B5C9-4BBE-9EBB-844866B266FC}" srcOrd="2" destOrd="0" parTransId="{7163B27A-C64D-475E-8E66-527D3BF93619}" sibTransId="{EF6B07D3-56ED-47CB-9E6A-7ECEEAA59F18}"/>
    <dgm:cxn modelId="{0FFC3A02-F648-4CD3-8ADB-9217B5736E36}" type="presOf" srcId="{47DF3149-4C1F-49F2-AEED-83F81B339153}" destId="{6A29C27A-0E59-41A9-83A0-5915CD1171F8}" srcOrd="0" destOrd="0" presId="urn:microsoft.com/office/officeart/2005/8/layout/process1"/>
    <dgm:cxn modelId="{77A69730-E14C-494E-839E-FF4B39E7DE06}" srcId="{08AF885E-5616-4952-867C-E66E3701E085}" destId="{957A5EFF-ABDD-41DF-B2B0-0EE386C80EB4}" srcOrd="0" destOrd="0" parTransId="{DC36E63A-B4EF-483F-90AF-A7EAC0C8ED33}" sibTransId="{47DF3149-4C1F-49F2-AEED-83F81B339153}"/>
    <dgm:cxn modelId="{77153C2F-D847-493C-84FD-340AC04E2752}" type="presParOf" srcId="{9B2A860F-574C-4D46-AA2B-C7F9B3044FD8}" destId="{FB8CA08B-764B-42AD-AC04-510E4B12D305}" srcOrd="0" destOrd="0" presId="urn:microsoft.com/office/officeart/2005/8/layout/process1"/>
    <dgm:cxn modelId="{98EAC59D-2D98-4491-A81E-E160A28B7993}" type="presParOf" srcId="{9B2A860F-574C-4D46-AA2B-C7F9B3044FD8}" destId="{6A29C27A-0E59-41A9-83A0-5915CD1171F8}" srcOrd="1" destOrd="0" presId="urn:microsoft.com/office/officeart/2005/8/layout/process1"/>
    <dgm:cxn modelId="{830383D1-0493-4602-8D52-B40AA6385DBE}" type="presParOf" srcId="{6A29C27A-0E59-41A9-83A0-5915CD1171F8}" destId="{B62EC73C-193C-40F4-8339-9769800DB7A3}" srcOrd="0" destOrd="0" presId="urn:microsoft.com/office/officeart/2005/8/layout/process1"/>
    <dgm:cxn modelId="{10006E4D-8A47-47B2-9794-0FBD39EAEDF4}" type="presParOf" srcId="{9B2A860F-574C-4D46-AA2B-C7F9B3044FD8}" destId="{0F22BD4D-8C0E-4225-AF60-4AA5D9A3BF3C}" srcOrd="2" destOrd="0" presId="urn:microsoft.com/office/officeart/2005/8/layout/process1"/>
    <dgm:cxn modelId="{5EF0A992-7CD0-45D1-8E31-DA66E8ED1280}" type="presParOf" srcId="{9B2A860F-574C-4D46-AA2B-C7F9B3044FD8}" destId="{43A9982B-AA29-460B-B09E-F2B8D26EB360}" srcOrd="3" destOrd="0" presId="urn:microsoft.com/office/officeart/2005/8/layout/process1"/>
    <dgm:cxn modelId="{48EE66CC-0D81-4E51-9963-C37DE37F2384}" type="presParOf" srcId="{43A9982B-AA29-460B-B09E-F2B8D26EB360}" destId="{19F6E93A-FA1B-448D-9AAF-3BDCB523C388}" srcOrd="0" destOrd="0" presId="urn:microsoft.com/office/officeart/2005/8/layout/process1"/>
    <dgm:cxn modelId="{93BDCB8F-DCC0-478B-AF19-14BD13DE9538}" type="presParOf" srcId="{9B2A860F-574C-4D46-AA2B-C7F9B3044FD8}" destId="{BDEF556E-A3D7-488D-B782-95C081B4DEBB}"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B28EF62-C87B-4BE8-BAF2-950A624747EC}" type="doc">
      <dgm:prSet loTypeId="urn:microsoft.com/office/officeart/2005/8/layout/vList2" loCatId="list" qsTypeId="urn:microsoft.com/office/officeart/2005/8/quickstyle/3d2" qsCatId="3D" csTypeId="urn:microsoft.com/office/officeart/2005/8/colors/accent1_2" csCatId="accent1" phldr="1"/>
      <dgm:spPr/>
      <dgm:t>
        <a:bodyPr/>
        <a:lstStyle/>
        <a:p>
          <a:endParaRPr lang="en-US"/>
        </a:p>
      </dgm:t>
    </dgm:pt>
    <dgm:pt modelId="{5504ED20-53BE-4983-86B7-D99E3AD04CD8}">
      <dgm:prSet phldrT="[Text]" custT="1"/>
      <dgm:spPr/>
      <dgm:t>
        <a:bodyPr/>
        <a:lstStyle/>
        <a:p>
          <a:r>
            <a:rPr lang="en-US" sz="2400" dirty="0" smtClean="0">
              <a:solidFill>
                <a:schemeClr val="tx1"/>
              </a:solidFill>
              <a:latin typeface="Bookman Old Style" pitchFamily="18" charset="0"/>
            </a:rPr>
            <a:t>Conditions that apply to the income</a:t>
          </a:r>
          <a:endParaRPr lang="en-US" sz="2400" dirty="0">
            <a:solidFill>
              <a:schemeClr val="tx1"/>
            </a:solidFill>
          </a:endParaRPr>
        </a:p>
      </dgm:t>
    </dgm:pt>
    <dgm:pt modelId="{2D461996-5C24-4C58-9D70-380282708DA8}" type="parTrans" cxnId="{3B3BA95C-0DE9-45A0-A2A6-34AC7A7024A0}">
      <dgm:prSet/>
      <dgm:spPr/>
      <dgm:t>
        <a:bodyPr/>
        <a:lstStyle/>
        <a:p>
          <a:endParaRPr lang="en-US"/>
        </a:p>
      </dgm:t>
    </dgm:pt>
    <dgm:pt modelId="{6A92895E-67B1-47AF-9EDB-BA3855F95700}" type="sibTrans" cxnId="{3B3BA95C-0DE9-45A0-A2A6-34AC7A7024A0}">
      <dgm:prSet/>
      <dgm:spPr/>
      <dgm:t>
        <a:bodyPr/>
        <a:lstStyle/>
        <a:p>
          <a:endParaRPr lang="en-US"/>
        </a:p>
      </dgm:t>
    </dgm:pt>
    <dgm:pt modelId="{02C9EFEF-E2B2-4389-842C-6329B65E930C}">
      <dgm:prSet phldrT="[Text]" custT="1">
        <dgm:style>
          <a:lnRef idx="2">
            <a:schemeClr val="accent1"/>
          </a:lnRef>
          <a:fillRef idx="1">
            <a:schemeClr val="lt1"/>
          </a:fillRef>
          <a:effectRef idx="0">
            <a:schemeClr val="accent1"/>
          </a:effectRef>
          <a:fontRef idx="minor">
            <a:schemeClr val="dk1"/>
          </a:fontRef>
        </dgm:style>
      </dgm:prSet>
      <dgm:spPr/>
      <dgm:t>
        <a:bodyPr/>
        <a:lstStyle/>
        <a:p>
          <a:pPr>
            <a:spcBef>
              <a:spcPts val="1200"/>
            </a:spcBef>
            <a:spcAft>
              <a:spcPts val="1200"/>
            </a:spcAft>
          </a:pPr>
          <a:r>
            <a:rPr lang="en-US" sz="2000" baseline="0" dirty="0" smtClean="0">
              <a:latin typeface="Bookman Old Style" pitchFamily="18" charset="0"/>
            </a:rPr>
            <a:t>Interest as defined in Art 11(3)</a:t>
          </a:r>
          <a:endParaRPr lang="en-US" sz="2000" dirty="0"/>
        </a:p>
      </dgm:t>
    </dgm:pt>
    <dgm:pt modelId="{D9D23657-ADBD-4275-9E6D-971BDAFB149D}" type="parTrans" cxnId="{62776CA8-7111-4977-89B2-994B22910E96}">
      <dgm:prSet/>
      <dgm:spPr/>
      <dgm:t>
        <a:bodyPr/>
        <a:lstStyle/>
        <a:p>
          <a:endParaRPr lang="en-US"/>
        </a:p>
      </dgm:t>
    </dgm:pt>
    <dgm:pt modelId="{FA20DE44-059B-468F-90B8-3F880EB67E40}" type="sibTrans" cxnId="{62776CA8-7111-4977-89B2-994B22910E96}">
      <dgm:prSet/>
      <dgm:spPr/>
      <dgm:t>
        <a:bodyPr/>
        <a:lstStyle/>
        <a:p>
          <a:endParaRPr lang="en-US"/>
        </a:p>
      </dgm:t>
    </dgm:pt>
    <dgm:pt modelId="{18F5A422-470A-4C6F-BE60-18841DAD68E3}">
      <dgm:prSet phldrT="[Text]" custT="1"/>
      <dgm:spPr/>
      <dgm:t>
        <a:bodyPr/>
        <a:lstStyle/>
        <a:p>
          <a:r>
            <a:rPr lang="en-US" sz="2400" dirty="0" smtClean="0">
              <a:solidFill>
                <a:schemeClr val="tx1"/>
              </a:solidFill>
              <a:latin typeface="Bookman Old Style" pitchFamily="18" charset="0"/>
            </a:rPr>
            <a:t>Conditions that</a:t>
          </a:r>
          <a:r>
            <a:rPr lang="en-US" sz="2400" baseline="0" dirty="0" smtClean="0">
              <a:solidFill>
                <a:schemeClr val="tx1"/>
              </a:solidFill>
              <a:latin typeface="Bookman Old Style" pitchFamily="18" charset="0"/>
            </a:rPr>
            <a:t> apply to the  recipients</a:t>
          </a:r>
          <a:endParaRPr lang="en-US" sz="2400" dirty="0">
            <a:solidFill>
              <a:schemeClr val="tx1"/>
            </a:solidFill>
          </a:endParaRPr>
        </a:p>
      </dgm:t>
    </dgm:pt>
    <dgm:pt modelId="{6EA97DC5-C04D-42BC-9BD5-5B363810F899}" type="parTrans" cxnId="{79DC47F5-BF4C-42AC-951C-BC882A1ECFC1}">
      <dgm:prSet/>
      <dgm:spPr/>
      <dgm:t>
        <a:bodyPr/>
        <a:lstStyle/>
        <a:p>
          <a:endParaRPr lang="en-US"/>
        </a:p>
      </dgm:t>
    </dgm:pt>
    <dgm:pt modelId="{F0DC1693-9359-44AE-96E4-F2FEA65018F1}" type="sibTrans" cxnId="{79DC47F5-BF4C-42AC-951C-BC882A1ECFC1}">
      <dgm:prSet/>
      <dgm:spPr/>
      <dgm:t>
        <a:bodyPr/>
        <a:lstStyle/>
        <a:p>
          <a:endParaRPr lang="en-US"/>
        </a:p>
      </dgm:t>
    </dgm:pt>
    <dgm:pt modelId="{743B19AB-0B11-4595-8498-6828D3A41A79}">
      <dgm:prSet phldrT="[Text]" custT="1">
        <dgm:style>
          <a:lnRef idx="2">
            <a:schemeClr val="dk1"/>
          </a:lnRef>
          <a:fillRef idx="1">
            <a:schemeClr val="lt1"/>
          </a:fillRef>
          <a:effectRef idx="0">
            <a:schemeClr val="dk1"/>
          </a:effectRef>
          <a:fontRef idx="minor">
            <a:schemeClr val="dk1"/>
          </a:fontRef>
        </dgm:style>
      </dgm:prSet>
      <dgm:spPr/>
      <dgm:t>
        <a:bodyPr/>
        <a:lstStyle/>
        <a:p>
          <a:pPr>
            <a:spcBef>
              <a:spcPts val="1200"/>
            </a:spcBef>
            <a:spcAft>
              <a:spcPts val="1200"/>
            </a:spcAft>
          </a:pPr>
          <a:r>
            <a:rPr lang="en-US" sz="2000" dirty="0" smtClean="0">
              <a:latin typeface="Bookman Old Style" pitchFamily="18" charset="0"/>
            </a:rPr>
            <a:t>Resident of the other contracting states</a:t>
          </a:r>
          <a:endParaRPr lang="en-US" sz="2000" dirty="0"/>
        </a:p>
      </dgm:t>
    </dgm:pt>
    <dgm:pt modelId="{359E4D83-4C85-48BA-BDA2-CA2A8526BACA}" type="parTrans" cxnId="{65235901-8DE6-455D-8546-BE441A3196DD}">
      <dgm:prSet/>
      <dgm:spPr/>
      <dgm:t>
        <a:bodyPr/>
        <a:lstStyle/>
        <a:p>
          <a:endParaRPr lang="en-US"/>
        </a:p>
      </dgm:t>
    </dgm:pt>
    <dgm:pt modelId="{FE8B034E-C486-4D4C-823A-0F3253F79065}" type="sibTrans" cxnId="{65235901-8DE6-455D-8546-BE441A3196DD}">
      <dgm:prSet/>
      <dgm:spPr/>
      <dgm:t>
        <a:bodyPr/>
        <a:lstStyle/>
        <a:p>
          <a:endParaRPr lang="en-US"/>
        </a:p>
      </dgm:t>
    </dgm:pt>
    <dgm:pt modelId="{8064ED5B-B8B2-4394-8E63-EB4FB8919F4D}">
      <dgm:prSet phldrT="[Text]" custT="1">
        <dgm:style>
          <a:lnRef idx="2">
            <a:schemeClr val="accent1"/>
          </a:lnRef>
          <a:fillRef idx="1">
            <a:schemeClr val="lt1"/>
          </a:fillRef>
          <a:effectRef idx="0">
            <a:schemeClr val="accent1"/>
          </a:effectRef>
          <a:fontRef idx="minor">
            <a:schemeClr val="dk1"/>
          </a:fontRef>
        </dgm:style>
      </dgm:prSet>
      <dgm:spPr/>
      <dgm:t>
        <a:bodyPr/>
        <a:lstStyle/>
        <a:p>
          <a:pPr>
            <a:spcBef>
              <a:spcPts val="1200"/>
            </a:spcBef>
            <a:spcAft>
              <a:spcPts val="1200"/>
            </a:spcAft>
          </a:pPr>
          <a:r>
            <a:rPr lang="en-US" sz="2000" dirty="0" smtClean="0">
              <a:latin typeface="Bookman Old Style" pitchFamily="18" charset="0"/>
            </a:rPr>
            <a:t>Source in one of the contracting states</a:t>
          </a:r>
          <a:endParaRPr lang="en-US" sz="2000" dirty="0"/>
        </a:p>
      </dgm:t>
    </dgm:pt>
    <dgm:pt modelId="{9C432828-53DB-4555-AAD6-FFC402281A11}" type="parTrans" cxnId="{D9EB7671-BB56-47E5-B15E-FB4200F8CA32}">
      <dgm:prSet/>
      <dgm:spPr/>
      <dgm:t>
        <a:bodyPr/>
        <a:lstStyle/>
        <a:p>
          <a:endParaRPr lang="en-US"/>
        </a:p>
      </dgm:t>
    </dgm:pt>
    <dgm:pt modelId="{33D6E251-1138-4BB1-A9B4-F5AE6B659419}" type="sibTrans" cxnId="{D9EB7671-BB56-47E5-B15E-FB4200F8CA32}">
      <dgm:prSet/>
      <dgm:spPr/>
      <dgm:t>
        <a:bodyPr/>
        <a:lstStyle/>
        <a:p>
          <a:endParaRPr lang="en-US"/>
        </a:p>
      </dgm:t>
    </dgm:pt>
    <dgm:pt modelId="{8C4CCD30-9DFC-47C0-A451-19E2B86B78A1}">
      <dgm:prSet phldrT="[Text]" custT="1">
        <dgm:style>
          <a:lnRef idx="2">
            <a:schemeClr val="accent1"/>
          </a:lnRef>
          <a:fillRef idx="1">
            <a:schemeClr val="lt1"/>
          </a:fillRef>
          <a:effectRef idx="0">
            <a:schemeClr val="accent1"/>
          </a:effectRef>
          <a:fontRef idx="minor">
            <a:schemeClr val="dk1"/>
          </a:fontRef>
        </dgm:style>
      </dgm:prSet>
      <dgm:spPr/>
      <dgm:t>
        <a:bodyPr/>
        <a:lstStyle/>
        <a:p>
          <a:pPr>
            <a:spcBef>
              <a:spcPts val="1200"/>
            </a:spcBef>
            <a:spcAft>
              <a:spcPts val="1200"/>
            </a:spcAft>
          </a:pPr>
          <a:r>
            <a:rPr lang="en-US" sz="2000" baseline="0" dirty="0" smtClean="0">
              <a:latin typeface="Bookman Old Style" pitchFamily="18" charset="0"/>
            </a:rPr>
            <a:t>Must be paid- broader sense</a:t>
          </a:r>
          <a:endParaRPr lang="en-US" sz="2000" dirty="0"/>
        </a:p>
      </dgm:t>
    </dgm:pt>
    <dgm:pt modelId="{95C4D2C4-F0F5-49BF-ACF7-56E7A441A900}" type="parTrans" cxnId="{1E8B89F7-0456-4C5B-845C-D36C5831B4FA}">
      <dgm:prSet/>
      <dgm:spPr/>
      <dgm:t>
        <a:bodyPr/>
        <a:lstStyle/>
        <a:p>
          <a:endParaRPr lang="en-US"/>
        </a:p>
      </dgm:t>
    </dgm:pt>
    <dgm:pt modelId="{EE55763F-D0C3-4EF9-B7BD-EEC59D407B8B}" type="sibTrans" cxnId="{1E8B89F7-0456-4C5B-845C-D36C5831B4FA}">
      <dgm:prSet/>
      <dgm:spPr/>
      <dgm:t>
        <a:bodyPr/>
        <a:lstStyle/>
        <a:p>
          <a:endParaRPr lang="en-US"/>
        </a:p>
      </dgm:t>
    </dgm:pt>
    <dgm:pt modelId="{1DD1B297-BC53-41EC-BE7A-48FE87020B01}">
      <dgm:prSet phldrT="[Text]" custT="1">
        <dgm:style>
          <a:lnRef idx="2">
            <a:schemeClr val="dk1"/>
          </a:lnRef>
          <a:fillRef idx="1">
            <a:schemeClr val="lt1"/>
          </a:fillRef>
          <a:effectRef idx="0">
            <a:schemeClr val="dk1"/>
          </a:effectRef>
          <a:fontRef idx="minor">
            <a:schemeClr val="dk1"/>
          </a:fontRef>
        </dgm:style>
      </dgm:prSet>
      <dgm:spPr/>
      <dgm:t>
        <a:bodyPr/>
        <a:lstStyle/>
        <a:p>
          <a:pPr>
            <a:spcBef>
              <a:spcPts val="1200"/>
            </a:spcBef>
            <a:spcAft>
              <a:spcPts val="1200"/>
            </a:spcAft>
          </a:pPr>
          <a:r>
            <a:rPr lang="en-US" sz="2000" dirty="0" smtClean="0">
              <a:latin typeface="Bookman Old Style" pitchFamily="18" charset="0"/>
            </a:rPr>
            <a:t>Beneficial</a:t>
          </a:r>
          <a:r>
            <a:rPr lang="en-US" sz="2000" baseline="0" dirty="0" smtClean="0">
              <a:latin typeface="Bookman Old Style" pitchFamily="18" charset="0"/>
            </a:rPr>
            <a:t> owner</a:t>
          </a:r>
          <a:endParaRPr lang="en-US" sz="2000" dirty="0"/>
        </a:p>
      </dgm:t>
    </dgm:pt>
    <dgm:pt modelId="{52EDB002-0EA0-493F-8599-C55557A70228}" type="parTrans" cxnId="{0D074B55-1DB1-4756-BDB2-444B4891E6D6}">
      <dgm:prSet/>
      <dgm:spPr/>
      <dgm:t>
        <a:bodyPr/>
        <a:lstStyle/>
        <a:p>
          <a:endParaRPr lang="en-US"/>
        </a:p>
      </dgm:t>
    </dgm:pt>
    <dgm:pt modelId="{9440309C-885D-4CB1-A39F-B06ED518A49B}" type="sibTrans" cxnId="{0D074B55-1DB1-4756-BDB2-444B4891E6D6}">
      <dgm:prSet/>
      <dgm:spPr/>
      <dgm:t>
        <a:bodyPr/>
        <a:lstStyle/>
        <a:p>
          <a:endParaRPr lang="en-US"/>
        </a:p>
      </dgm:t>
    </dgm:pt>
    <dgm:pt modelId="{4C9EDA67-1C4C-4A62-88F4-2F9797B07DCF}" type="pres">
      <dgm:prSet presAssocID="{7B28EF62-C87B-4BE8-BAF2-950A624747EC}" presName="linear" presStyleCnt="0">
        <dgm:presLayoutVars>
          <dgm:animLvl val="lvl"/>
          <dgm:resizeHandles val="exact"/>
        </dgm:presLayoutVars>
      </dgm:prSet>
      <dgm:spPr/>
      <dgm:t>
        <a:bodyPr/>
        <a:lstStyle/>
        <a:p>
          <a:endParaRPr lang="en-IN"/>
        </a:p>
      </dgm:t>
    </dgm:pt>
    <dgm:pt modelId="{C8565B31-71D5-4AC5-9BA6-C7A3A6895CB3}" type="pres">
      <dgm:prSet presAssocID="{5504ED20-53BE-4983-86B7-D99E3AD04CD8}" presName="parentText" presStyleLbl="node1" presStyleIdx="0" presStyleCnt="2" custScaleY="101000" custLinFactNeighborX="1172" custLinFactNeighborY="-9284">
        <dgm:presLayoutVars>
          <dgm:chMax val="0"/>
          <dgm:bulletEnabled val="1"/>
        </dgm:presLayoutVars>
      </dgm:prSet>
      <dgm:spPr/>
      <dgm:t>
        <a:bodyPr/>
        <a:lstStyle/>
        <a:p>
          <a:endParaRPr lang="en-US"/>
        </a:p>
      </dgm:t>
    </dgm:pt>
    <dgm:pt modelId="{9C46C97E-772F-412C-8F04-6D0C36AD37DE}" type="pres">
      <dgm:prSet presAssocID="{5504ED20-53BE-4983-86B7-D99E3AD04CD8}" presName="childText" presStyleLbl="revTx" presStyleIdx="0" presStyleCnt="2" custScaleY="106542">
        <dgm:presLayoutVars>
          <dgm:bulletEnabled val="1"/>
        </dgm:presLayoutVars>
      </dgm:prSet>
      <dgm:spPr/>
      <dgm:t>
        <a:bodyPr/>
        <a:lstStyle/>
        <a:p>
          <a:endParaRPr lang="en-US"/>
        </a:p>
      </dgm:t>
    </dgm:pt>
    <dgm:pt modelId="{AFE2E13B-C106-4108-B419-86989B54A642}" type="pres">
      <dgm:prSet presAssocID="{18F5A422-470A-4C6F-BE60-18841DAD68E3}" presName="parentText" presStyleLbl="node1" presStyleIdx="1" presStyleCnt="2">
        <dgm:presLayoutVars>
          <dgm:chMax val="0"/>
          <dgm:bulletEnabled val="1"/>
        </dgm:presLayoutVars>
      </dgm:prSet>
      <dgm:spPr/>
      <dgm:t>
        <a:bodyPr/>
        <a:lstStyle/>
        <a:p>
          <a:endParaRPr lang="en-US"/>
        </a:p>
      </dgm:t>
    </dgm:pt>
    <dgm:pt modelId="{57AB602D-0995-47F5-A75A-81827EA5F7CF}" type="pres">
      <dgm:prSet presAssocID="{18F5A422-470A-4C6F-BE60-18841DAD68E3}" presName="childText" presStyleLbl="revTx" presStyleIdx="1" presStyleCnt="2">
        <dgm:presLayoutVars>
          <dgm:bulletEnabled val="1"/>
        </dgm:presLayoutVars>
      </dgm:prSet>
      <dgm:spPr/>
      <dgm:t>
        <a:bodyPr/>
        <a:lstStyle/>
        <a:p>
          <a:endParaRPr lang="en-US"/>
        </a:p>
      </dgm:t>
    </dgm:pt>
  </dgm:ptLst>
  <dgm:cxnLst>
    <dgm:cxn modelId="{EF7270B5-F2F0-4021-ABB0-DB42CB3B5AE9}" type="presOf" srcId="{1DD1B297-BC53-41EC-BE7A-48FE87020B01}" destId="{57AB602D-0995-47F5-A75A-81827EA5F7CF}" srcOrd="0" destOrd="1" presId="urn:microsoft.com/office/officeart/2005/8/layout/vList2"/>
    <dgm:cxn modelId="{322818D3-68D5-43BF-BB2A-915E02EA8DD1}" type="presOf" srcId="{18F5A422-470A-4C6F-BE60-18841DAD68E3}" destId="{AFE2E13B-C106-4108-B419-86989B54A642}" srcOrd="0" destOrd="0" presId="urn:microsoft.com/office/officeart/2005/8/layout/vList2"/>
    <dgm:cxn modelId="{9D03736E-AFBE-4D4B-9C8A-A61C1A6A76F9}" type="presOf" srcId="{5504ED20-53BE-4983-86B7-D99E3AD04CD8}" destId="{C8565B31-71D5-4AC5-9BA6-C7A3A6895CB3}" srcOrd="0" destOrd="0" presId="urn:microsoft.com/office/officeart/2005/8/layout/vList2"/>
    <dgm:cxn modelId="{79DC47F5-BF4C-42AC-951C-BC882A1ECFC1}" srcId="{7B28EF62-C87B-4BE8-BAF2-950A624747EC}" destId="{18F5A422-470A-4C6F-BE60-18841DAD68E3}" srcOrd="1" destOrd="0" parTransId="{6EA97DC5-C04D-42BC-9BD5-5B363810F899}" sibTransId="{F0DC1693-9359-44AE-96E4-F2FEA65018F1}"/>
    <dgm:cxn modelId="{65235901-8DE6-455D-8546-BE441A3196DD}" srcId="{18F5A422-470A-4C6F-BE60-18841DAD68E3}" destId="{743B19AB-0B11-4595-8498-6828D3A41A79}" srcOrd="0" destOrd="0" parTransId="{359E4D83-4C85-48BA-BDA2-CA2A8526BACA}" sibTransId="{FE8B034E-C486-4D4C-823A-0F3253F79065}"/>
    <dgm:cxn modelId="{DBDEE791-E4B4-4942-99C7-DED0475CF373}" type="presOf" srcId="{02C9EFEF-E2B2-4389-842C-6329B65E930C}" destId="{9C46C97E-772F-412C-8F04-6D0C36AD37DE}" srcOrd="0" destOrd="0" presId="urn:microsoft.com/office/officeart/2005/8/layout/vList2"/>
    <dgm:cxn modelId="{16C4FCDE-DAEC-422B-ABDD-A16FB335CEF0}" type="presOf" srcId="{743B19AB-0B11-4595-8498-6828D3A41A79}" destId="{57AB602D-0995-47F5-A75A-81827EA5F7CF}" srcOrd="0" destOrd="0" presId="urn:microsoft.com/office/officeart/2005/8/layout/vList2"/>
    <dgm:cxn modelId="{D9EB7671-BB56-47E5-B15E-FB4200F8CA32}" srcId="{5504ED20-53BE-4983-86B7-D99E3AD04CD8}" destId="{8064ED5B-B8B2-4394-8E63-EB4FB8919F4D}" srcOrd="2" destOrd="0" parTransId="{9C432828-53DB-4555-AAD6-FFC402281A11}" sibTransId="{33D6E251-1138-4BB1-A9B4-F5AE6B659419}"/>
    <dgm:cxn modelId="{0D074B55-1DB1-4756-BDB2-444B4891E6D6}" srcId="{18F5A422-470A-4C6F-BE60-18841DAD68E3}" destId="{1DD1B297-BC53-41EC-BE7A-48FE87020B01}" srcOrd="1" destOrd="0" parTransId="{52EDB002-0EA0-493F-8599-C55557A70228}" sibTransId="{9440309C-885D-4CB1-A39F-B06ED518A49B}"/>
    <dgm:cxn modelId="{F10D3523-BDDA-4255-B36B-9DE991395267}" type="presOf" srcId="{8064ED5B-B8B2-4394-8E63-EB4FB8919F4D}" destId="{9C46C97E-772F-412C-8F04-6D0C36AD37DE}" srcOrd="0" destOrd="2" presId="urn:microsoft.com/office/officeart/2005/8/layout/vList2"/>
    <dgm:cxn modelId="{1E8B89F7-0456-4C5B-845C-D36C5831B4FA}" srcId="{5504ED20-53BE-4983-86B7-D99E3AD04CD8}" destId="{8C4CCD30-9DFC-47C0-A451-19E2B86B78A1}" srcOrd="1" destOrd="0" parTransId="{95C4D2C4-F0F5-49BF-ACF7-56E7A441A900}" sibTransId="{EE55763F-D0C3-4EF9-B7BD-EEC59D407B8B}"/>
    <dgm:cxn modelId="{62776CA8-7111-4977-89B2-994B22910E96}" srcId="{5504ED20-53BE-4983-86B7-D99E3AD04CD8}" destId="{02C9EFEF-E2B2-4389-842C-6329B65E930C}" srcOrd="0" destOrd="0" parTransId="{D9D23657-ADBD-4275-9E6D-971BDAFB149D}" sibTransId="{FA20DE44-059B-468F-90B8-3F880EB67E40}"/>
    <dgm:cxn modelId="{51048B52-0EBF-4367-994D-6CF35BBD19D5}" type="presOf" srcId="{8C4CCD30-9DFC-47C0-A451-19E2B86B78A1}" destId="{9C46C97E-772F-412C-8F04-6D0C36AD37DE}" srcOrd="0" destOrd="1" presId="urn:microsoft.com/office/officeart/2005/8/layout/vList2"/>
    <dgm:cxn modelId="{10EBDD88-3D8D-492D-A86D-EACAA2256D68}" type="presOf" srcId="{7B28EF62-C87B-4BE8-BAF2-950A624747EC}" destId="{4C9EDA67-1C4C-4A62-88F4-2F9797B07DCF}" srcOrd="0" destOrd="0" presId="urn:microsoft.com/office/officeart/2005/8/layout/vList2"/>
    <dgm:cxn modelId="{3B3BA95C-0DE9-45A0-A2A6-34AC7A7024A0}" srcId="{7B28EF62-C87B-4BE8-BAF2-950A624747EC}" destId="{5504ED20-53BE-4983-86B7-D99E3AD04CD8}" srcOrd="0" destOrd="0" parTransId="{2D461996-5C24-4C58-9D70-380282708DA8}" sibTransId="{6A92895E-67B1-47AF-9EDB-BA3855F95700}"/>
    <dgm:cxn modelId="{A886C18E-70E0-4181-BD1F-E66A3FCD909B}" type="presParOf" srcId="{4C9EDA67-1C4C-4A62-88F4-2F9797B07DCF}" destId="{C8565B31-71D5-4AC5-9BA6-C7A3A6895CB3}" srcOrd="0" destOrd="0" presId="urn:microsoft.com/office/officeart/2005/8/layout/vList2"/>
    <dgm:cxn modelId="{B8B22D5E-F27E-44FC-90B9-9C31AB866CA9}" type="presParOf" srcId="{4C9EDA67-1C4C-4A62-88F4-2F9797B07DCF}" destId="{9C46C97E-772F-412C-8F04-6D0C36AD37DE}" srcOrd="1" destOrd="0" presId="urn:microsoft.com/office/officeart/2005/8/layout/vList2"/>
    <dgm:cxn modelId="{62D18595-39F8-4E1D-9E43-9DD02B70F054}" type="presParOf" srcId="{4C9EDA67-1C4C-4A62-88F4-2F9797B07DCF}" destId="{AFE2E13B-C106-4108-B419-86989B54A642}" srcOrd="2" destOrd="0" presId="urn:microsoft.com/office/officeart/2005/8/layout/vList2"/>
    <dgm:cxn modelId="{3C53D2AF-73F4-453F-8182-D12F8E131DE6}" type="presParOf" srcId="{4C9EDA67-1C4C-4A62-88F4-2F9797B07DCF}" destId="{57AB602D-0995-47F5-A75A-81827EA5F7CF}" srcOrd="3" destOrd="0" presId="urn:microsoft.com/office/officeart/2005/8/layout/vList2"/>
  </dgm:cxnLst>
  <dgm:bg/>
  <dgm:whole>
    <a:ln>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B1879D3-F4CF-4EBB-A910-7DD445DF6A50}" type="doc">
      <dgm:prSet loTypeId="urn:microsoft.com/office/officeart/2005/8/layout/radial1" loCatId="cycle" qsTypeId="urn:microsoft.com/office/officeart/2005/8/quickstyle/3d1" qsCatId="3D" csTypeId="urn:microsoft.com/office/officeart/2005/8/colors/colorful2" csCatId="colorful" phldr="1"/>
      <dgm:spPr/>
      <dgm:t>
        <a:bodyPr/>
        <a:lstStyle/>
        <a:p>
          <a:endParaRPr lang="en-US"/>
        </a:p>
      </dgm:t>
    </dgm:pt>
    <dgm:pt modelId="{87B19203-AAE9-4F28-A783-CD4D4385DE19}">
      <dgm:prSet phldrT="[Text]" custT="1"/>
      <dgm:spPr/>
      <dgm:t>
        <a:bodyPr/>
        <a:lstStyle/>
        <a:p>
          <a:r>
            <a:rPr lang="en-US" sz="2000" dirty="0" smtClean="0">
              <a:solidFill>
                <a:schemeClr val="tx1"/>
              </a:solidFill>
            </a:rPr>
            <a:t>Debt claims</a:t>
          </a:r>
          <a:endParaRPr lang="en-US" sz="2000" dirty="0">
            <a:solidFill>
              <a:schemeClr val="tx1"/>
            </a:solidFill>
          </a:endParaRPr>
        </a:p>
      </dgm:t>
    </dgm:pt>
    <dgm:pt modelId="{4F9C1BBE-E066-415A-AAD5-22AF0D858353}" type="parTrans" cxnId="{87EB9A11-63EB-4697-9F14-C20A4C4AEEE8}">
      <dgm:prSet/>
      <dgm:spPr/>
      <dgm:t>
        <a:bodyPr/>
        <a:lstStyle/>
        <a:p>
          <a:endParaRPr lang="en-US">
            <a:solidFill>
              <a:schemeClr val="tx1"/>
            </a:solidFill>
          </a:endParaRPr>
        </a:p>
      </dgm:t>
    </dgm:pt>
    <dgm:pt modelId="{2AC568F6-969C-4359-A21E-FDA1C05622EE}" type="sibTrans" cxnId="{87EB9A11-63EB-4697-9F14-C20A4C4AEEE8}">
      <dgm:prSet/>
      <dgm:spPr/>
      <dgm:t>
        <a:bodyPr/>
        <a:lstStyle/>
        <a:p>
          <a:endParaRPr lang="en-US">
            <a:solidFill>
              <a:schemeClr val="tx1"/>
            </a:solidFill>
          </a:endParaRPr>
        </a:p>
      </dgm:t>
    </dgm:pt>
    <dgm:pt modelId="{9119E137-4FC9-450D-B4E5-132144EAE02F}">
      <dgm:prSet phldrT="[Text]" custT="1">
        <dgm:style>
          <a:lnRef idx="1">
            <a:schemeClr val="accent2"/>
          </a:lnRef>
          <a:fillRef idx="2">
            <a:schemeClr val="accent2"/>
          </a:fillRef>
          <a:effectRef idx="1">
            <a:schemeClr val="accent2"/>
          </a:effectRef>
          <a:fontRef idx="minor">
            <a:schemeClr val="dk1"/>
          </a:fontRef>
        </dgm:style>
      </dgm:prSet>
      <dgm:spPr>
        <a:ln>
          <a:noFill/>
        </a:ln>
      </dgm:spPr>
      <dgm:t>
        <a:bodyPr/>
        <a:lstStyle/>
        <a:p>
          <a:r>
            <a:rPr lang="en-US" sz="2000" dirty="0" smtClean="0">
              <a:solidFill>
                <a:schemeClr val="tx1"/>
              </a:solidFill>
            </a:rPr>
            <a:t>Cash deposits</a:t>
          </a:r>
          <a:endParaRPr lang="en-US" sz="2000" dirty="0">
            <a:solidFill>
              <a:schemeClr val="tx1"/>
            </a:solidFill>
          </a:endParaRPr>
        </a:p>
      </dgm:t>
    </dgm:pt>
    <dgm:pt modelId="{0C138A0A-CA68-42F3-B1C3-4C84E2F7F394}" type="parTrans" cxnId="{D2CAE417-55BD-4DDB-96E3-41BA80C20B56}">
      <dgm:prSet custT="1"/>
      <dgm:spPr/>
      <dgm:t>
        <a:bodyPr/>
        <a:lstStyle/>
        <a:p>
          <a:endParaRPr lang="en-US" sz="2000">
            <a:solidFill>
              <a:schemeClr val="tx1"/>
            </a:solidFill>
          </a:endParaRPr>
        </a:p>
      </dgm:t>
    </dgm:pt>
    <dgm:pt modelId="{1C070D4E-0DF2-4ED0-8DCA-2AFBEE8E2DE0}" type="sibTrans" cxnId="{D2CAE417-55BD-4DDB-96E3-41BA80C20B56}">
      <dgm:prSet/>
      <dgm:spPr/>
      <dgm:t>
        <a:bodyPr/>
        <a:lstStyle/>
        <a:p>
          <a:endParaRPr lang="en-US">
            <a:solidFill>
              <a:schemeClr val="tx1"/>
            </a:solidFill>
          </a:endParaRPr>
        </a:p>
      </dgm:t>
    </dgm:pt>
    <dgm:pt modelId="{236B7973-3FEB-4BE9-9784-E04978FFBF59}">
      <dgm:prSet phldrT="[Text]" custT="1"/>
      <dgm:spPr/>
      <dgm:t>
        <a:bodyPr/>
        <a:lstStyle/>
        <a:p>
          <a:r>
            <a:rPr lang="en-US" sz="2000" dirty="0" err="1" smtClean="0">
              <a:solidFill>
                <a:schemeClr val="tx1"/>
              </a:solidFill>
            </a:rPr>
            <a:t>Govt</a:t>
          </a:r>
          <a:r>
            <a:rPr lang="en-US" sz="2000" dirty="0" smtClean="0">
              <a:solidFill>
                <a:schemeClr val="tx1"/>
              </a:solidFill>
            </a:rPr>
            <a:t> securities</a:t>
          </a:r>
          <a:endParaRPr lang="en-US" sz="2000" dirty="0">
            <a:solidFill>
              <a:schemeClr val="tx1"/>
            </a:solidFill>
          </a:endParaRPr>
        </a:p>
      </dgm:t>
    </dgm:pt>
    <dgm:pt modelId="{FDB850F8-D128-4DDC-9292-1B88B2CE1CF4}" type="parTrans" cxnId="{135EA6F2-8791-41EA-AA29-EC6AB8821C39}">
      <dgm:prSet custT="1"/>
      <dgm:spPr/>
      <dgm:t>
        <a:bodyPr/>
        <a:lstStyle/>
        <a:p>
          <a:endParaRPr lang="en-US" sz="2000">
            <a:solidFill>
              <a:schemeClr val="tx1"/>
            </a:solidFill>
          </a:endParaRPr>
        </a:p>
      </dgm:t>
    </dgm:pt>
    <dgm:pt modelId="{A58465DC-819A-428D-8CEE-42D10670C591}" type="sibTrans" cxnId="{135EA6F2-8791-41EA-AA29-EC6AB8821C39}">
      <dgm:prSet/>
      <dgm:spPr/>
      <dgm:t>
        <a:bodyPr/>
        <a:lstStyle/>
        <a:p>
          <a:endParaRPr lang="en-US">
            <a:solidFill>
              <a:schemeClr val="tx1"/>
            </a:solidFill>
          </a:endParaRPr>
        </a:p>
      </dgm:t>
    </dgm:pt>
    <dgm:pt modelId="{E386D90D-15E3-4B4D-8B06-1A4E338286D9}">
      <dgm:prSet phldrT="[Text]" custT="1"/>
      <dgm:spPr/>
      <dgm:t>
        <a:bodyPr/>
        <a:lstStyle/>
        <a:p>
          <a:r>
            <a:rPr lang="en-US" sz="2000" dirty="0" smtClean="0">
              <a:solidFill>
                <a:schemeClr val="tx1"/>
              </a:solidFill>
            </a:rPr>
            <a:t>debentures</a:t>
          </a:r>
          <a:endParaRPr lang="en-US" sz="2000" dirty="0">
            <a:solidFill>
              <a:schemeClr val="tx1"/>
            </a:solidFill>
          </a:endParaRPr>
        </a:p>
      </dgm:t>
    </dgm:pt>
    <dgm:pt modelId="{DDBE4CC1-251B-4C1F-9314-1F63E2C1CBCD}" type="parTrans" cxnId="{9BDFB1F5-A7E3-4DFA-AFB5-4AF76B999323}">
      <dgm:prSet custT="1"/>
      <dgm:spPr/>
      <dgm:t>
        <a:bodyPr/>
        <a:lstStyle/>
        <a:p>
          <a:endParaRPr lang="en-US" sz="2000">
            <a:solidFill>
              <a:schemeClr val="tx1"/>
            </a:solidFill>
          </a:endParaRPr>
        </a:p>
      </dgm:t>
    </dgm:pt>
    <dgm:pt modelId="{5F66493E-FC9F-4E9C-9A27-B39061BC5A5A}" type="sibTrans" cxnId="{9BDFB1F5-A7E3-4DFA-AFB5-4AF76B999323}">
      <dgm:prSet/>
      <dgm:spPr/>
      <dgm:t>
        <a:bodyPr/>
        <a:lstStyle/>
        <a:p>
          <a:endParaRPr lang="en-US">
            <a:solidFill>
              <a:schemeClr val="tx1"/>
            </a:solidFill>
          </a:endParaRPr>
        </a:p>
      </dgm:t>
    </dgm:pt>
    <dgm:pt modelId="{C48889BD-A314-45EA-A01F-A1EA2E7F5FC4}">
      <dgm:prSet phldrT="[Text]" custT="1"/>
      <dgm:spPr/>
      <dgm:t>
        <a:bodyPr/>
        <a:lstStyle/>
        <a:p>
          <a:r>
            <a:rPr lang="en-US" sz="2000" smtClean="0">
              <a:solidFill>
                <a:schemeClr val="tx1"/>
              </a:solidFill>
            </a:rPr>
            <a:t>Bonds</a:t>
          </a:r>
          <a:endParaRPr lang="en-US" sz="2000" dirty="0">
            <a:solidFill>
              <a:schemeClr val="tx1"/>
            </a:solidFill>
          </a:endParaRPr>
        </a:p>
      </dgm:t>
    </dgm:pt>
    <dgm:pt modelId="{0BA78400-E014-4F23-9179-A0AB39499FB1}" type="parTrans" cxnId="{640A0768-EB0B-4630-AC3B-EFE6F1C2079D}">
      <dgm:prSet custT="1"/>
      <dgm:spPr/>
      <dgm:t>
        <a:bodyPr/>
        <a:lstStyle/>
        <a:p>
          <a:endParaRPr lang="en-US" sz="2000">
            <a:solidFill>
              <a:schemeClr val="tx1"/>
            </a:solidFill>
          </a:endParaRPr>
        </a:p>
      </dgm:t>
    </dgm:pt>
    <dgm:pt modelId="{27CECDF3-D558-473D-ADEE-88B81B59FAD6}" type="sibTrans" cxnId="{640A0768-EB0B-4630-AC3B-EFE6F1C2079D}">
      <dgm:prSet/>
      <dgm:spPr/>
      <dgm:t>
        <a:bodyPr/>
        <a:lstStyle/>
        <a:p>
          <a:endParaRPr lang="en-US">
            <a:solidFill>
              <a:schemeClr val="tx1"/>
            </a:solidFill>
          </a:endParaRPr>
        </a:p>
      </dgm:t>
    </dgm:pt>
    <dgm:pt modelId="{AC8599D5-229E-4C0C-B5B9-DB2E1B950FCA}">
      <dgm:prSet phldrT="[Text]" custT="1"/>
      <dgm:spPr/>
      <dgm:t>
        <a:bodyPr/>
        <a:lstStyle/>
        <a:p>
          <a:r>
            <a:rPr lang="en-US" sz="2000" dirty="0" smtClean="0">
              <a:solidFill>
                <a:schemeClr val="tx1"/>
              </a:solidFill>
            </a:rPr>
            <a:t>Security in the form of money</a:t>
          </a:r>
          <a:endParaRPr lang="en-US" sz="2000" dirty="0">
            <a:solidFill>
              <a:schemeClr val="tx1"/>
            </a:solidFill>
          </a:endParaRPr>
        </a:p>
      </dgm:t>
    </dgm:pt>
    <dgm:pt modelId="{6363FE63-DB08-4FBF-8A7B-A84C3E2955F1}" type="parTrans" cxnId="{FD77740B-29DF-436A-9361-C9B883D9C806}">
      <dgm:prSet custT="1"/>
      <dgm:spPr/>
      <dgm:t>
        <a:bodyPr/>
        <a:lstStyle/>
        <a:p>
          <a:endParaRPr lang="en-US" sz="2000">
            <a:solidFill>
              <a:schemeClr val="tx1"/>
            </a:solidFill>
          </a:endParaRPr>
        </a:p>
      </dgm:t>
    </dgm:pt>
    <dgm:pt modelId="{E7F52FBD-2287-4654-ABD4-CDFAB6BC5126}" type="sibTrans" cxnId="{FD77740B-29DF-436A-9361-C9B883D9C806}">
      <dgm:prSet/>
      <dgm:spPr/>
      <dgm:t>
        <a:bodyPr/>
        <a:lstStyle/>
        <a:p>
          <a:endParaRPr lang="en-US">
            <a:solidFill>
              <a:schemeClr val="tx1"/>
            </a:solidFill>
          </a:endParaRPr>
        </a:p>
      </dgm:t>
    </dgm:pt>
    <dgm:pt modelId="{F952FB81-1277-4A10-B2DF-75B7D970F71C}" type="pres">
      <dgm:prSet presAssocID="{2B1879D3-F4CF-4EBB-A910-7DD445DF6A50}" presName="cycle" presStyleCnt="0">
        <dgm:presLayoutVars>
          <dgm:chMax val="1"/>
          <dgm:dir/>
          <dgm:animLvl val="ctr"/>
          <dgm:resizeHandles val="exact"/>
        </dgm:presLayoutVars>
      </dgm:prSet>
      <dgm:spPr/>
      <dgm:t>
        <a:bodyPr/>
        <a:lstStyle/>
        <a:p>
          <a:endParaRPr lang="en-US"/>
        </a:p>
      </dgm:t>
    </dgm:pt>
    <dgm:pt modelId="{35676129-BA4D-4AE9-8738-46647A6070F4}" type="pres">
      <dgm:prSet presAssocID="{87B19203-AAE9-4F28-A783-CD4D4385DE19}" presName="centerShape" presStyleLbl="node0" presStyleIdx="0" presStyleCnt="1" custScaleX="255312" custLinFactNeighborX="1165" custLinFactNeighborY="-682"/>
      <dgm:spPr/>
      <dgm:t>
        <a:bodyPr/>
        <a:lstStyle/>
        <a:p>
          <a:endParaRPr lang="en-US"/>
        </a:p>
      </dgm:t>
    </dgm:pt>
    <dgm:pt modelId="{268F7EC6-4125-4CAA-9447-FE5DAA2907AA}" type="pres">
      <dgm:prSet presAssocID="{0C138A0A-CA68-42F3-B1C3-4C84E2F7F394}" presName="Name9" presStyleLbl="parChTrans1D2" presStyleIdx="0" presStyleCnt="5"/>
      <dgm:spPr/>
      <dgm:t>
        <a:bodyPr/>
        <a:lstStyle/>
        <a:p>
          <a:endParaRPr lang="en-US"/>
        </a:p>
      </dgm:t>
    </dgm:pt>
    <dgm:pt modelId="{0314EF72-A17A-4BDA-B868-89E288C2D042}" type="pres">
      <dgm:prSet presAssocID="{0C138A0A-CA68-42F3-B1C3-4C84E2F7F394}" presName="connTx" presStyleLbl="parChTrans1D2" presStyleIdx="0" presStyleCnt="5"/>
      <dgm:spPr/>
      <dgm:t>
        <a:bodyPr/>
        <a:lstStyle/>
        <a:p>
          <a:endParaRPr lang="en-US"/>
        </a:p>
      </dgm:t>
    </dgm:pt>
    <dgm:pt modelId="{63B83E98-E935-4289-A32C-463BBEC9E213}" type="pres">
      <dgm:prSet presAssocID="{9119E137-4FC9-450D-B4E5-132144EAE02F}" presName="node" presStyleLbl="node1" presStyleIdx="0" presStyleCnt="5" custScaleX="193444" custRadScaleRad="78153" custRadScaleInc="10001">
        <dgm:presLayoutVars>
          <dgm:bulletEnabled val="1"/>
        </dgm:presLayoutVars>
      </dgm:prSet>
      <dgm:spPr/>
      <dgm:t>
        <a:bodyPr/>
        <a:lstStyle/>
        <a:p>
          <a:endParaRPr lang="en-US"/>
        </a:p>
      </dgm:t>
    </dgm:pt>
    <dgm:pt modelId="{F23A232B-D04C-4E43-9D4A-C22033807C22}" type="pres">
      <dgm:prSet presAssocID="{FDB850F8-D128-4DDC-9292-1B88B2CE1CF4}" presName="Name9" presStyleLbl="parChTrans1D2" presStyleIdx="1" presStyleCnt="5"/>
      <dgm:spPr/>
      <dgm:t>
        <a:bodyPr/>
        <a:lstStyle/>
        <a:p>
          <a:endParaRPr lang="en-US"/>
        </a:p>
      </dgm:t>
    </dgm:pt>
    <dgm:pt modelId="{5C57A33B-90C7-4141-809F-D2417737182A}" type="pres">
      <dgm:prSet presAssocID="{FDB850F8-D128-4DDC-9292-1B88B2CE1CF4}" presName="connTx" presStyleLbl="parChTrans1D2" presStyleIdx="1" presStyleCnt="5"/>
      <dgm:spPr/>
      <dgm:t>
        <a:bodyPr/>
        <a:lstStyle/>
        <a:p>
          <a:endParaRPr lang="en-US"/>
        </a:p>
      </dgm:t>
    </dgm:pt>
    <dgm:pt modelId="{902BE4D4-2681-424A-BC93-3922C58C9AE2}" type="pres">
      <dgm:prSet presAssocID="{236B7973-3FEB-4BE9-9784-E04978FFBF59}" presName="node" presStyleLbl="node1" presStyleIdx="1" presStyleCnt="5" custScaleX="201446" custScaleY="74470" custRadScaleRad="133974" custRadScaleInc="-3058">
        <dgm:presLayoutVars>
          <dgm:bulletEnabled val="1"/>
        </dgm:presLayoutVars>
      </dgm:prSet>
      <dgm:spPr/>
      <dgm:t>
        <a:bodyPr/>
        <a:lstStyle/>
        <a:p>
          <a:endParaRPr lang="en-US"/>
        </a:p>
      </dgm:t>
    </dgm:pt>
    <dgm:pt modelId="{56D28FED-2F72-45EE-9872-A57FFC5826AA}" type="pres">
      <dgm:prSet presAssocID="{6363FE63-DB08-4FBF-8A7B-A84C3E2955F1}" presName="Name9" presStyleLbl="parChTrans1D2" presStyleIdx="2" presStyleCnt="5"/>
      <dgm:spPr/>
      <dgm:t>
        <a:bodyPr/>
        <a:lstStyle/>
        <a:p>
          <a:endParaRPr lang="en-US"/>
        </a:p>
      </dgm:t>
    </dgm:pt>
    <dgm:pt modelId="{2E81E2DA-F81A-4A94-A89E-D5FBE79429DA}" type="pres">
      <dgm:prSet presAssocID="{6363FE63-DB08-4FBF-8A7B-A84C3E2955F1}" presName="connTx" presStyleLbl="parChTrans1D2" presStyleIdx="2" presStyleCnt="5"/>
      <dgm:spPr/>
      <dgm:t>
        <a:bodyPr/>
        <a:lstStyle/>
        <a:p>
          <a:endParaRPr lang="en-US"/>
        </a:p>
      </dgm:t>
    </dgm:pt>
    <dgm:pt modelId="{30EBE719-CA9A-41B6-9CD3-16252484D25A}" type="pres">
      <dgm:prSet presAssocID="{AC8599D5-229E-4C0C-B5B9-DB2E1B950FCA}" presName="node" presStyleLbl="node1" presStyleIdx="2" presStyleCnt="5" custScaleX="183042" custRadScaleRad="142398" custRadScaleInc="-112860">
        <dgm:presLayoutVars>
          <dgm:bulletEnabled val="1"/>
        </dgm:presLayoutVars>
      </dgm:prSet>
      <dgm:spPr/>
      <dgm:t>
        <a:bodyPr/>
        <a:lstStyle/>
        <a:p>
          <a:endParaRPr lang="en-US"/>
        </a:p>
      </dgm:t>
    </dgm:pt>
    <dgm:pt modelId="{C1D1C0DB-B4ED-4EA8-805C-0F0E46616270}" type="pres">
      <dgm:prSet presAssocID="{DDBE4CC1-251B-4C1F-9314-1F63E2C1CBCD}" presName="Name9" presStyleLbl="parChTrans1D2" presStyleIdx="3" presStyleCnt="5"/>
      <dgm:spPr/>
      <dgm:t>
        <a:bodyPr/>
        <a:lstStyle/>
        <a:p>
          <a:endParaRPr lang="en-US"/>
        </a:p>
      </dgm:t>
    </dgm:pt>
    <dgm:pt modelId="{2E4C8F8F-6565-4108-B8FD-98A23990E085}" type="pres">
      <dgm:prSet presAssocID="{DDBE4CC1-251B-4C1F-9314-1F63E2C1CBCD}" presName="connTx" presStyleLbl="parChTrans1D2" presStyleIdx="3" presStyleCnt="5"/>
      <dgm:spPr/>
      <dgm:t>
        <a:bodyPr/>
        <a:lstStyle/>
        <a:p>
          <a:endParaRPr lang="en-US"/>
        </a:p>
      </dgm:t>
    </dgm:pt>
    <dgm:pt modelId="{6A243A09-FE38-4C55-8431-C5537254953C}" type="pres">
      <dgm:prSet presAssocID="{E386D90D-15E3-4B4D-8B06-1A4E338286D9}" presName="node" presStyleLbl="node1" presStyleIdx="3" presStyleCnt="5" custScaleX="188975" custRadScaleRad="134545" custRadScaleInc="98640">
        <dgm:presLayoutVars>
          <dgm:bulletEnabled val="1"/>
        </dgm:presLayoutVars>
      </dgm:prSet>
      <dgm:spPr/>
      <dgm:t>
        <a:bodyPr/>
        <a:lstStyle/>
        <a:p>
          <a:endParaRPr lang="en-US"/>
        </a:p>
      </dgm:t>
    </dgm:pt>
    <dgm:pt modelId="{6D641CB2-D9D2-42AC-BDE8-2BB4BBF344A3}" type="pres">
      <dgm:prSet presAssocID="{0BA78400-E014-4F23-9179-A0AB39499FB1}" presName="Name9" presStyleLbl="parChTrans1D2" presStyleIdx="4" presStyleCnt="5"/>
      <dgm:spPr/>
      <dgm:t>
        <a:bodyPr/>
        <a:lstStyle/>
        <a:p>
          <a:endParaRPr lang="en-US"/>
        </a:p>
      </dgm:t>
    </dgm:pt>
    <dgm:pt modelId="{F261589D-FE29-4D5E-8669-80A7112E02F9}" type="pres">
      <dgm:prSet presAssocID="{0BA78400-E014-4F23-9179-A0AB39499FB1}" presName="connTx" presStyleLbl="parChTrans1D2" presStyleIdx="4" presStyleCnt="5"/>
      <dgm:spPr/>
      <dgm:t>
        <a:bodyPr/>
        <a:lstStyle/>
        <a:p>
          <a:endParaRPr lang="en-US"/>
        </a:p>
      </dgm:t>
    </dgm:pt>
    <dgm:pt modelId="{16731946-7985-4AB7-BD35-922C430C87C7}" type="pres">
      <dgm:prSet presAssocID="{C48889BD-A314-45EA-A01F-A1EA2E7F5FC4}" presName="node" presStyleLbl="node1" presStyleIdx="4" presStyleCnt="5" custScaleX="180494" custRadScaleRad="133717" custRadScaleInc="4612">
        <dgm:presLayoutVars>
          <dgm:bulletEnabled val="1"/>
        </dgm:presLayoutVars>
      </dgm:prSet>
      <dgm:spPr/>
      <dgm:t>
        <a:bodyPr/>
        <a:lstStyle/>
        <a:p>
          <a:endParaRPr lang="en-US"/>
        </a:p>
      </dgm:t>
    </dgm:pt>
  </dgm:ptLst>
  <dgm:cxnLst>
    <dgm:cxn modelId="{91D5DCE8-7519-4520-8EEA-46937F74439E}" type="presOf" srcId="{0BA78400-E014-4F23-9179-A0AB39499FB1}" destId="{6D641CB2-D9D2-42AC-BDE8-2BB4BBF344A3}" srcOrd="0" destOrd="0" presId="urn:microsoft.com/office/officeart/2005/8/layout/radial1"/>
    <dgm:cxn modelId="{135EA6F2-8791-41EA-AA29-EC6AB8821C39}" srcId="{87B19203-AAE9-4F28-A783-CD4D4385DE19}" destId="{236B7973-3FEB-4BE9-9784-E04978FFBF59}" srcOrd="1" destOrd="0" parTransId="{FDB850F8-D128-4DDC-9292-1B88B2CE1CF4}" sibTransId="{A58465DC-819A-428D-8CEE-42D10670C591}"/>
    <dgm:cxn modelId="{48783045-B532-42F4-A16A-25908C4E9B9A}" type="presOf" srcId="{C48889BD-A314-45EA-A01F-A1EA2E7F5FC4}" destId="{16731946-7985-4AB7-BD35-922C430C87C7}" srcOrd="0" destOrd="0" presId="urn:microsoft.com/office/officeart/2005/8/layout/radial1"/>
    <dgm:cxn modelId="{B06A4A15-4FBF-4D1D-AD66-C7A58C10631D}" type="presOf" srcId="{0C138A0A-CA68-42F3-B1C3-4C84E2F7F394}" destId="{0314EF72-A17A-4BDA-B868-89E288C2D042}" srcOrd="1" destOrd="0" presId="urn:microsoft.com/office/officeart/2005/8/layout/radial1"/>
    <dgm:cxn modelId="{F9C3F1F0-0169-410F-906D-954BA5841113}" type="presOf" srcId="{87B19203-AAE9-4F28-A783-CD4D4385DE19}" destId="{35676129-BA4D-4AE9-8738-46647A6070F4}" srcOrd="0" destOrd="0" presId="urn:microsoft.com/office/officeart/2005/8/layout/radial1"/>
    <dgm:cxn modelId="{14D8EF80-A58E-49A2-B572-67D25681368C}" type="presOf" srcId="{DDBE4CC1-251B-4C1F-9314-1F63E2C1CBCD}" destId="{C1D1C0DB-B4ED-4EA8-805C-0F0E46616270}" srcOrd="0" destOrd="0" presId="urn:microsoft.com/office/officeart/2005/8/layout/radial1"/>
    <dgm:cxn modelId="{6E174EB8-2545-4CB6-B2A4-6C64EB7EC441}" type="presOf" srcId="{6363FE63-DB08-4FBF-8A7B-A84C3E2955F1}" destId="{56D28FED-2F72-45EE-9872-A57FFC5826AA}" srcOrd="0" destOrd="0" presId="urn:microsoft.com/office/officeart/2005/8/layout/radial1"/>
    <dgm:cxn modelId="{3816C4A4-866A-46EA-9EE3-50EF702528F5}" type="presOf" srcId="{9119E137-4FC9-450D-B4E5-132144EAE02F}" destId="{63B83E98-E935-4289-A32C-463BBEC9E213}" srcOrd="0" destOrd="0" presId="urn:microsoft.com/office/officeart/2005/8/layout/radial1"/>
    <dgm:cxn modelId="{633CF9CD-BF7E-4E1D-9CE7-A314C939BCE7}" type="presOf" srcId="{FDB850F8-D128-4DDC-9292-1B88B2CE1CF4}" destId="{5C57A33B-90C7-4141-809F-D2417737182A}" srcOrd="1" destOrd="0" presId="urn:microsoft.com/office/officeart/2005/8/layout/radial1"/>
    <dgm:cxn modelId="{9BDFB1F5-A7E3-4DFA-AFB5-4AF76B999323}" srcId="{87B19203-AAE9-4F28-A783-CD4D4385DE19}" destId="{E386D90D-15E3-4B4D-8B06-1A4E338286D9}" srcOrd="3" destOrd="0" parTransId="{DDBE4CC1-251B-4C1F-9314-1F63E2C1CBCD}" sibTransId="{5F66493E-FC9F-4E9C-9A27-B39061BC5A5A}"/>
    <dgm:cxn modelId="{F0E0C15D-0964-4BDA-8C3D-CDD7F6BA1732}" type="presOf" srcId="{6363FE63-DB08-4FBF-8A7B-A84C3E2955F1}" destId="{2E81E2DA-F81A-4A94-A89E-D5FBE79429DA}" srcOrd="1" destOrd="0" presId="urn:microsoft.com/office/officeart/2005/8/layout/radial1"/>
    <dgm:cxn modelId="{949F8896-AEDC-4793-8D24-BB175D8BDB10}" type="presOf" srcId="{FDB850F8-D128-4DDC-9292-1B88B2CE1CF4}" destId="{F23A232B-D04C-4E43-9D4A-C22033807C22}" srcOrd="0" destOrd="0" presId="urn:microsoft.com/office/officeart/2005/8/layout/radial1"/>
    <dgm:cxn modelId="{640A0768-EB0B-4630-AC3B-EFE6F1C2079D}" srcId="{87B19203-AAE9-4F28-A783-CD4D4385DE19}" destId="{C48889BD-A314-45EA-A01F-A1EA2E7F5FC4}" srcOrd="4" destOrd="0" parTransId="{0BA78400-E014-4F23-9179-A0AB39499FB1}" sibTransId="{27CECDF3-D558-473D-ADEE-88B81B59FAD6}"/>
    <dgm:cxn modelId="{EB37A2EF-E41F-4C71-8124-447C7C07ACBE}" type="presOf" srcId="{DDBE4CC1-251B-4C1F-9314-1F63E2C1CBCD}" destId="{2E4C8F8F-6565-4108-B8FD-98A23990E085}" srcOrd="1" destOrd="0" presId="urn:microsoft.com/office/officeart/2005/8/layout/radial1"/>
    <dgm:cxn modelId="{739B8621-8F14-4CAE-B535-585765F7F15F}" type="presOf" srcId="{0BA78400-E014-4F23-9179-A0AB39499FB1}" destId="{F261589D-FE29-4D5E-8669-80A7112E02F9}" srcOrd="1" destOrd="0" presId="urn:microsoft.com/office/officeart/2005/8/layout/radial1"/>
    <dgm:cxn modelId="{AF2FCADF-6446-4B4D-96E5-A716BBB958FA}" type="presOf" srcId="{AC8599D5-229E-4C0C-B5B9-DB2E1B950FCA}" destId="{30EBE719-CA9A-41B6-9CD3-16252484D25A}" srcOrd="0" destOrd="0" presId="urn:microsoft.com/office/officeart/2005/8/layout/radial1"/>
    <dgm:cxn modelId="{D2CAE417-55BD-4DDB-96E3-41BA80C20B56}" srcId="{87B19203-AAE9-4F28-A783-CD4D4385DE19}" destId="{9119E137-4FC9-450D-B4E5-132144EAE02F}" srcOrd="0" destOrd="0" parTransId="{0C138A0A-CA68-42F3-B1C3-4C84E2F7F394}" sibTransId="{1C070D4E-0DF2-4ED0-8DCA-2AFBEE8E2DE0}"/>
    <dgm:cxn modelId="{08E7A7ED-6C55-4D4F-859A-F507FC74DB03}" type="presOf" srcId="{236B7973-3FEB-4BE9-9784-E04978FFBF59}" destId="{902BE4D4-2681-424A-BC93-3922C58C9AE2}" srcOrd="0" destOrd="0" presId="urn:microsoft.com/office/officeart/2005/8/layout/radial1"/>
    <dgm:cxn modelId="{B57E50EB-19E2-427B-99A7-00614A040D3C}" type="presOf" srcId="{0C138A0A-CA68-42F3-B1C3-4C84E2F7F394}" destId="{268F7EC6-4125-4CAA-9447-FE5DAA2907AA}" srcOrd="0" destOrd="0" presId="urn:microsoft.com/office/officeart/2005/8/layout/radial1"/>
    <dgm:cxn modelId="{FD77740B-29DF-436A-9361-C9B883D9C806}" srcId="{87B19203-AAE9-4F28-A783-CD4D4385DE19}" destId="{AC8599D5-229E-4C0C-B5B9-DB2E1B950FCA}" srcOrd="2" destOrd="0" parTransId="{6363FE63-DB08-4FBF-8A7B-A84C3E2955F1}" sibTransId="{E7F52FBD-2287-4654-ABD4-CDFAB6BC5126}"/>
    <dgm:cxn modelId="{E2093B52-7E21-4C63-864E-AE8E13255EF8}" type="presOf" srcId="{2B1879D3-F4CF-4EBB-A910-7DD445DF6A50}" destId="{F952FB81-1277-4A10-B2DF-75B7D970F71C}" srcOrd="0" destOrd="0" presId="urn:microsoft.com/office/officeart/2005/8/layout/radial1"/>
    <dgm:cxn modelId="{F7CCE36C-580E-41B8-8434-14BFF1613F24}" type="presOf" srcId="{E386D90D-15E3-4B4D-8B06-1A4E338286D9}" destId="{6A243A09-FE38-4C55-8431-C5537254953C}" srcOrd="0" destOrd="0" presId="urn:microsoft.com/office/officeart/2005/8/layout/radial1"/>
    <dgm:cxn modelId="{87EB9A11-63EB-4697-9F14-C20A4C4AEEE8}" srcId="{2B1879D3-F4CF-4EBB-A910-7DD445DF6A50}" destId="{87B19203-AAE9-4F28-A783-CD4D4385DE19}" srcOrd="0" destOrd="0" parTransId="{4F9C1BBE-E066-415A-AAD5-22AF0D858353}" sibTransId="{2AC568F6-969C-4359-A21E-FDA1C05622EE}"/>
    <dgm:cxn modelId="{6AAB89B4-A9DA-402F-AB0F-B5E5180EAD88}" type="presParOf" srcId="{F952FB81-1277-4A10-B2DF-75B7D970F71C}" destId="{35676129-BA4D-4AE9-8738-46647A6070F4}" srcOrd="0" destOrd="0" presId="urn:microsoft.com/office/officeart/2005/8/layout/radial1"/>
    <dgm:cxn modelId="{12F23D5C-E0A6-4F41-811D-980E04713D0F}" type="presParOf" srcId="{F952FB81-1277-4A10-B2DF-75B7D970F71C}" destId="{268F7EC6-4125-4CAA-9447-FE5DAA2907AA}" srcOrd="1" destOrd="0" presId="urn:microsoft.com/office/officeart/2005/8/layout/radial1"/>
    <dgm:cxn modelId="{C1C11327-6F00-403C-8326-24856143CAC8}" type="presParOf" srcId="{268F7EC6-4125-4CAA-9447-FE5DAA2907AA}" destId="{0314EF72-A17A-4BDA-B868-89E288C2D042}" srcOrd="0" destOrd="0" presId="urn:microsoft.com/office/officeart/2005/8/layout/radial1"/>
    <dgm:cxn modelId="{3277D013-B15E-4927-A66D-FB6B137D998A}" type="presParOf" srcId="{F952FB81-1277-4A10-B2DF-75B7D970F71C}" destId="{63B83E98-E935-4289-A32C-463BBEC9E213}" srcOrd="2" destOrd="0" presId="urn:microsoft.com/office/officeart/2005/8/layout/radial1"/>
    <dgm:cxn modelId="{1F39C9EB-EF82-4242-AFBD-2DE321F13CEB}" type="presParOf" srcId="{F952FB81-1277-4A10-B2DF-75B7D970F71C}" destId="{F23A232B-D04C-4E43-9D4A-C22033807C22}" srcOrd="3" destOrd="0" presId="urn:microsoft.com/office/officeart/2005/8/layout/radial1"/>
    <dgm:cxn modelId="{965A3E35-4CD4-4C79-B838-8405BFCEEA99}" type="presParOf" srcId="{F23A232B-D04C-4E43-9D4A-C22033807C22}" destId="{5C57A33B-90C7-4141-809F-D2417737182A}" srcOrd="0" destOrd="0" presId="urn:microsoft.com/office/officeart/2005/8/layout/radial1"/>
    <dgm:cxn modelId="{2A5858CB-0B03-46BC-B53B-7E6FE4C4F0CA}" type="presParOf" srcId="{F952FB81-1277-4A10-B2DF-75B7D970F71C}" destId="{902BE4D4-2681-424A-BC93-3922C58C9AE2}" srcOrd="4" destOrd="0" presId="urn:microsoft.com/office/officeart/2005/8/layout/radial1"/>
    <dgm:cxn modelId="{E22AD9F2-FC62-4749-BA36-C5BFFFB80516}" type="presParOf" srcId="{F952FB81-1277-4A10-B2DF-75B7D970F71C}" destId="{56D28FED-2F72-45EE-9872-A57FFC5826AA}" srcOrd="5" destOrd="0" presId="urn:microsoft.com/office/officeart/2005/8/layout/radial1"/>
    <dgm:cxn modelId="{56167583-0F12-41FA-B058-5C86224FA8AB}" type="presParOf" srcId="{56D28FED-2F72-45EE-9872-A57FFC5826AA}" destId="{2E81E2DA-F81A-4A94-A89E-D5FBE79429DA}" srcOrd="0" destOrd="0" presId="urn:microsoft.com/office/officeart/2005/8/layout/radial1"/>
    <dgm:cxn modelId="{C97CA344-278D-453C-A058-D921BA3D259E}" type="presParOf" srcId="{F952FB81-1277-4A10-B2DF-75B7D970F71C}" destId="{30EBE719-CA9A-41B6-9CD3-16252484D25A}" srcOrd="6" destOrd="0" presId="urn:microsoft.com/office/officeart/2005/8/layout/radial1"/>
    <dgm:cxn modelId="{CBF927C1-511F-4460-8E99-A3A77381352D}" type="presParOf" srcId="{F952FB81-1277-4A10-B2DF-75B7D970F71C}" destId="{C1D1C0DB-B4ED-4EA8-805C-0F0E46616270}" srcOrd="7" destOrd="0" presId="urn:microsoft.com/office/officeart/2005/8/layout/radial1"/>
    <dgm:cxn modelId="{04D5790F-6CCA-4376-94EA-AC2DE6331688}" type="presParOf" srcId="{C1D1C0DB-B4ED-4EA8-805C-0F0E46616270}" destId="{2E4C8F8F-6565-4108-B8FD-98A23990E085}" srcOrd="0" destOrd="0" presId="urn:microsoft.com/office/officeart/2005/8/layout/radial1"/>
    <dgm:cxn modelId="{252E34D2-1F73-472A-AC25-DF44784B8679}" type="presParOf" srcId="{F952FB81-1277-4A10-B2DF-75B7D970F71C}" destId="{6A243A09-FE38-4C55-8431-C5537254953C}" srcOrd="8" destOrd="0" presId="urn:microsoft.com/office/officeart/2005/8/layout/radial1"/>
    <dgm:cxn modelId="{116F5DBA-67F0-4C8C-B2A1-0960C458B636}" type="presParOf" srcId="{F952FB81-1277-4A10-B2DF-75B7D970F71C}" destId="{6D641CB2-D9D2-42AC-BDE8-2BB4BBF344A3}" srcOrd="9" destOrd="0" presId="urn:microsoft.com/office/officeart/2005/8/layout/radial1"/>
    <dgm:cxn modelId="{62B162B7-BCB1-4A84-9605-162D1A32CF06}" type="presParOf" srcId="{6D641CB2-D9D2-42AC-BDE8-2BB4BBF344A3}" destId="{F261589D-FE29-4D5E-8669-80A7112E02F9}" srcOrd="0" destOrd="0" presId="urn:microsoft.com/office/officeart/2005/8/layout/radial1"/>
    <dgm:cxn modelId="{058EF027-1FF4-4357-B98B-81A0D8BAC34A}" type="presParOf" srcId="{F952FB81-1277-4A10-B2DF-75B7D970F71C}" destId="{16731946-7985-4AB7-BD35-922C430C87C7}"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D7F6E1-7C16-46FB-A53E-A9CDC8DB9BE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543D06C4-8BC4-4A33-B3AA-B2154A4EAD73}">
      <dgm:prSet phldrT="[Text]" custT="1"/>
      <dgm:spPr/>
      <dgm:t>
        <a:bodyPr/>
        <a:lstStyle/>
        <a:p>
          <a:pPr algn="ctr"/>
          <a:r>
            <a:rPr lang="en-US" sz="2400" dirty="0" smtClean="0">
              <a:solidFill>
                <a:srgbClr val="FFFF00"/>
              </a:solidFill>
            </a:rPr>
            <a:t>Payment of any Kind</a:t>
          </a:r>
          <a:endParaRPr lang="en-IN" sz="1800" dirty="0">
            <a:solidFill>
              <a:srgbClr val="FFFF00"/>
            </a:solidFill>
          </a:endParaRPr>
        </a:p>
      </dgm:t>
    </dgm:pt>
    <dgm:pt modelId="{2537E211-9A8A-4F10-B275-D84325C540DA}" type="parTrans" cxnId="{1CCB9DA7-5180-4090-A5B9-A3DB5D5D9563}">
      <dgm:prSet/>
      <dgm:spPr/>
      <dgm:t>
        <a:bodyPr/>
        <a:lstStyle/>
        <a:p>
          <a:endParaRPr lang="en-IN"/>
        </a:p>
      </dgm:t>
    </dgm:pt>
    <dgm:pt modelId="{4ACC7F68-2708-4B70-B8F4-5C1CAA5D4916}" type="sibTrans" cxnId="{1CCB9DA7-5180-4090-A5B9-A3DB5D5D9563}">
      <dgm:prSet/>
      <dgm:spPr/>
      <dgm:t>
        <a:bodyPr/>
        <a:lstStyle/>
        <a:p>
          <a:endParaRPr lang="en-IN"/>
        </a:p>
      </dgm:t>
    </dgm:pt>
    <dgm:pt modelId="{FC1780E1-4D81-4FD7-9A0D-21A9FA84560D}">
      <dgm:prSet phldrT="[Text]" custT="1"/>
      <dgm:spPr/>
      <dgm:t>
        <a:bodyPr/>
        <a:lstStyle/>
        <a:p>
          <a:pPr algn="ctr"/>
          <a:r>
            <a:rPr lang="en-US" sz="2000" dirty="0" smtClean="0"/>
            <a:t>For use of, or right to use</a:t>
          </a:r>
          <a:endParaRPr lang="en-IN" sz="1700" dirty="0"/>
        </a:p>
      </dgm:t>
    </dgm:pt>
    <dgm:pt modelId="{3136C14A-325C-48E1-ACD9-FAA52548DE05}" type="parTrans" cxnId="{4A6841DC-16B5-457F-A8F9-8FF933244E9E}">
      <dgm:prSet/>
      <dgm:spPr/>
      <dgm:t>
        <a:bodyPr/>
        <a:lstStyle/>
        <a:p>
          <a:endParaRPr lang="en-IN"/>
        </a:p>
      </dgm:t>
    </dgm:pt>
    <dgm:pt modelId="{73433D67-A0DA-4015-BFBD-7406569B9CB8}" type="sibTrans" cxnId="{4A6841DC-16B5-457F-A8F9-8FF933244E9E}">
      <dgm:prSet/>
      <dgm:spPr/>
      <dgm:t>
        <a:bodyPr/>
        <a:lstStyle/>
        <a:p>
          <a:endParaRPr lang="en-IN"/>
        </a:p>
      </dgm:t>
    </dgm:pt>
    <dgm:pt modelId="{90166FB3-E233-40A9-B6BF-2102100F7EF5}">
      <dgm:prSet phldrT="[Text]" custT="1"/>
      <dgm:spPr/>
      <dgm:t>
        <a:bodyPr/>
        <a:lstStyle/>
        <a:p>
          <a:r>
            <a:rPr lang="en-US" sz="1800" dirty="0" smtClean="0"/>
            <a:t>Copyright of literary, artistic or </a:t>
          </a:r>
          <a:r>
            <a:rPr lang="en-US" sz="1800" dirty="0" err="1" smtClean="0"/>
            <a:t>sci</a:t>
          </a:r>
          <a:r>
            <a:rPr lang="en-US" sz="1800" dirty="0" smtClean="0"/>
            <a:t> work including cine films</a:t>
          </a:r>
          <a:endParaRPr lang="en-IN" sz="1800" dirty="0"/>
        </a:p>
      </dgm:t>
    </dgm:pt>
    <dgm:pt modelId="{992F8EE5-BDE2-40C5-8F95-1D74DA4B37A2}" type="parTrans" cxnId="{5383EF2F-CCF1-4E31-B83D-670B1CA76ACD}">
      <dgm:prSet/>
      <dgm:spPr/>
      <dgm:t>
        <a:bodyPr/>
        <a:lstStyle/>
        <a:p>
          <a:endParaRPr lang="en-IN"/>
        </a:p>
      </dgm:t>
    </dgm:pt>
    <dgm:pt modelId="{880D59B7-43D0-4C87-A36E-CC5CD3AE1B26}" type="sibTrans" cxnId="{5383EF2F-CCF1-4E31-B83D-670B1CA76ACD}">
      <dgm:prSet/>
      <dgm:spPr/>
      <dgm:t>
        <a:bodyPr/>
        <a:lstStyle/>
        <a:p>
          <a:endParaRPr lang="en-IN"/>
        </a:p>
      </dgm:t>
    </dgm:pt>
    <dgm:pt modelId="{4912D7AB-5CD1-4273-9AB1-52EB860AF2D5}" type="pres">
      <dgm:prSet presAssocID="{51D7F6E1-7C16-46FB-A53E-A9CDC8DB9BE1}" presName="linear" presStyleCnt="0">
        <dgm:presLayoutVars>
          <dgm:dir/>
          <dgm:animLvl val="lvl"/>
          <dgm:resizeHandles val="exact"/>
        </dgm:presLayoutVars>
      </dgm:prSet>
      <dgm:spPr/>
      <dgm:t>
        <a:bodyPr/>
        <a:lstStyle/>
        <a:p>
          <a:endParaRPr lang="en-IN"/>
        </a:p>
      </dgm:t>
    </dgm:pt>
    <dgm:pt modelId="{D28CDFBD-58E5-4228-9DDD-5DFD6FB5DCDC}" type="pres">
      <dgm:prSet presAssocID="{543D06C4-8BC4-4A33-B3AA-B2154A4EAD73}" presName="parentLin" presStyleCnt="0"/>
      <dgm:spPr/>
    </dgm:pt>
    <dgm:pt modelId="{D343EEAE-7CA8-4A4C-906A-CC1A4D88A92D}" type="pres">
      <dgm:prSet presAssocID="{543D06C4-8BC4-4A33-B3AA-B2154A4EAD73}" presName="parentLeftMargin" presStyleLbl="node1" presStyleIdx="0" presStyleCnt="3"/>
      <dgm:spPr/>
      <dgm:t>
        <a:bodyPr/>
        <a:lstStyle/>
        <a:p>
          <a:endParaRPr lang="en-IN"/>
        </a:p>
      </dgm:t>
    </dgm:pt>
    <dgm:pt modelId="{1CD1F98A-4EFC-4C74-B47A-FB561177FD7F}" type="pres">
      <dgm:prSet presAssocID="{543D06C4-8BC4-4A33-B3AA-B2154A4EAD73}" presName="parentText" presStyleLbl="node1" presStyleIdx="0" presStyleCnt="3">
        <dgm:presLayoutVars>
          <dgm:chMax val="0"/>
          <dgm:bulletEnabled val="1"/>
        </dgm:presLayoutVars>
      </dgm:prSet>
      <dgm:spPr/>
      <dgm:t>
        <a:bodyPr/>
        <a:lstStyle/>
        <a:p>
          <a:endParaRPr lang="en-IN"/>
        </a:p>
      </dgm:t>
    </dgm:pt>
    <dgm:pt modelId="{D43A534A-BFA6-46BD-9DEA-FA12D35E56C8}" type="pres">
      <dgm:prSet presAssocID="{543D06C4-8BC4-4A33-B3AA-B2154A4EAD73}" presName="negativeSpace" presStyleCnt="0"/>
      <dgm:spPr/>
    </dgm:pt>
    <dgm:pt modelId="{448CCD1C-6D6E-432D-AA44-D9C699C303EB}" type="pres">
      <dgm:prSet presAssocID="{543D06C4-8BC4-4A33-B3AA-B2154A4EAD73}" presName="childText" presStyleLbl="conFgAcc1" presStyleIdx="0" presStyleCnt="3">
        <dgm:presLayoutVars>
          <dgm:bulletEnabled val="1"/>
        </dgm:presLayoutVars>
      </dgm:prSet>
      <dgm:spPr/>
    </dgm:pt>
    <dgm:pt modelId="{AAA79F49-80A3-4218-B799-933119D03D64}" type="pres">
      <dgm:prSet presAssocID="{4ACC7F68-2708-4B70-B8F4-5C1CAA5D4916}" presName="spaceBetweenRectangles" presStyleCnt="0"/>
      <dgm:spPr/>
    </dgm:pt>
    <dgm:pt modelId="{7F2A1A0D-2910-49F6-A389-DF63CD9F01D1}" type="pres">
      <dgm:prSet presAssocID="{FC1780E1-4D81-4FD7-9A0D-21A9FA84560D}" presName="parentLin" presStyleCnt="0"/>
      <dgm:spPr/>
    </dgm:pt>
    <dgm:pt modelId="{86E01AEE-FECD-486F-815B-9E6B50C66D77}" type="pres">
      <dgm:prSet presAssocID="{FC1780E1-4D81-4FD7-9A0D-21A9FA84560D}" presName="parentLeftMargin" presStyleLbl="node1" presStyleIdx="0" presStyleCnt="3"/>
      <dgm:spPr/>
      <dgm:t>
        <a:bodyPr/>
        <a:lstStyle/>
        <a:p>
          <a:endParaRPr lang="en-IN"/>
        </a:p>
      </dgm:t>
    </dgm:pt>
    <dgm:pt modelId="{910EA3D8-0D99-429A-BC09-C0E655CF6314}" type="pres">
      <dgm:prSet presAssocID="{FC1780E1-4D81-4FD7-9A0D-21A9FA84560D}" presName="parentText" presStyleLbl="node1" presStyleIdx="1" presStyleCnt="3">
        <dgm:presLayoutVars>
          <dgm:chMax val="0"/>
          <dgm:bulletEnabled val="1"/>
        </dgm:presLayoutVars>
      </dgm:prSet>
      <dgm:spPr/>
      <dgm:t>
        <a:bodyPr/>
        <a:lstStyle/>
        <a:p>
          <a:endParaRPr lang="en-IN"/>
        </a:p>
      </dgm:t>
    </dgm:pt>
    <dgm:pt modelId="{DB1130A3-86E2-4383-9606-1F51E1D164A4}" type="pres">
      <dgm:prSet presAssocID="{FC1780E1-4D81-4FD7-9A0D-21A9FA84560D}" presName="negativeSpace" presStyleCnt="0"/>
      <dgm:spPr/>
    </dgm:pt>
    <dgm:pt modelId="{A4CB4009-3C03-47A9-8233-F7D38C354CFD}" type="pres">
      <dgm:prSet presAssocID="{FC1780E1-4D81-4FD7-9A0D-21A9FA84560D}" presName="childText" presStyleLbl="conFgAcc1" presStyleIdx="1" presStyleCnt="3">
        <dgm:presLayoutVars>
          <dgm:bulletEnabled val="1"/>
        </dgm:presLayoutVars>
      </dgm:prSet>
      <dgm:spPr/>
    </dgm:pt>
    <dgm:pt modelId="{89BAE083-2F1B-4C73-A99B-40758E508B95}" type="pres">
      <dgm:prSet presAssocID="{73433D67-A0DA-4015-BFBD-7406569B9CB8}" presName="spaceBetweenRectangles" presStyleCnt="0"/>
      <dgm:spPr/>
    </dgm:pt>
    <dgm:pt modelId="{868EE5C1-2C79-4575-8A2B-0706E274C615}" type="pres">
      <dgm:prSet presAssocID="{90166FB3-E233-40A9-B6BF-2102100F7EF5}" presName="parentLin" presStyleCnt="0"/>
      <dgm:spPr/>
    </dgm:pt>
    <dgm:pt modelId="{2D9F8994-8490-4AF3-BD7F-8B0DE985F7B6}" type="pres">
      <dgm:prSet presAssocID="{90166FB3-E233-40A9-B6BF-2102100F7EF5}" presName="parentLeftMargin" presStyleLbl="node1" presStyleIdx="1" presStyleCnt="3"/>
      <dgm:spPr/>
      <dgm:t>
        <a:bodyPr/>
        <a:lstStyle/>
        <a:p>
          <a:endParaRPr lang="en-IN"/>
        </a:p>
      </dgm:t>
    </dgm:pt>
    <dgm:pt modelId="{1B8D23D8-544B-47A9-ADC7-C51058CB60E0}" type="pres">
      <dgm:prSet presAssocID="{90166FB3-E233-40A9-B6BF-2102100F7EF5}" presName="parentText" presStyleLbl="node1" presStyleIdx="2" presStyleCnt="3" custScaleX="121164">
        <dgm:presLayoutVars>
          <dgm:chMax val="0"/>
          <dgm:bulletEnabled val="1"/>
        </dgm:presLayoutVars>
      </dgm:prSet>
      <dgm:spPr/>
      <dgm:t>
        <a:bodyPr/>
        <a:lstStyle/>
        <a:p>
          <a:endParaRPr lang="en-IN"/>
        </a:p>
      </dgm:t>
    </dgm:pt>
    <dgm:pt modelId="{9C8EB696-05AE-4153-881B-B27374E1BCCD}" type="pres">
      <dgm:prSet presAssocID="{90166FB3-E233-40A9-B6BF-2102100F7EF5}" presName="negativeSpace" presStyleCnt="0"/>
      <dgm:spPr/>
    </dgm:pt>
    <dgm:pt modelId="{E5725531-DF80-4048-9F68-2BCDD62DA37C}" type="pres">
      <dgm:prSet presAssocID="{90166FB3-E233-40A9-B6BF-2102100F7EF5}" presName="childText" presStyleLbl="conFgAcc1" presStyleIdx="2" presStyleCnt="3">
        <dgm:presLayoutVars>
          <dgm:bulletEnabled val="1"/>
        </dgm:presLayoutVars>
      </dgm:prSet>
      <dgm:spPr/>
    </dgm:pt>
  </dgm:ptLst>
  <dgm:cxnLst>
    <dgm:cxn modelId="{4A6841DC-16B5-457F-A8F9-8FF933244E9E}" srcId="{51D7F6E1-7C16-46FB-A53E-A9CDC8DB9BE1}" destId="{FC1780E1-4D81-4FD7-9A0D-21A9FA84560D}" srcOrd="1" destOrd="0" parTransId="{3136C14A-325C-48E1-ACD9-FAA52548DE05}" sibTransId="{73433D67-A0DA-4015-BFBD-7406569B9CB8}"/>
    <dgm:cxn modelId="{1CCB9DA7-5180-4090-A5B9-A3DB5D5D9563}" srcId="{51D7F6E1-7C16-46FB-A53E-A9CDC8DB9BE1}" destId="{543D06C4-8BC4-4A33-B3AA-B2154A4EAD73}" srcOrd="0" destOrd="0" parTransId="{2537E211-9A8A-4F10-B275-D84325C540DA}" sibTransId="{4ACC7F68-2708-4B70-B8F4-5C1CAA5D4916}"/>
    <dgm:cxn modelId="{384F0010-F02E-49F9-BDFD-42A66BAC8AFD}" type="presOf" srcId="{51D7F6E1-7C16-46FB-A53E-A9CDC8DB9BE1}" destId="{4912D7AB-5CD1-4273-9AB1-52EB860AF2D5}" srcOrd="0" destOrd="0" presId="urn:microsoft.com/office/officeart/2005/8/layout/list1"/>
    <dgm:cxn modelId="{A313EF5F-D516-40A5-BB46-8CF6CBEE6784}" type="presOf" srcId="{90166FB3-E233-40A9-B6BF-2102100F7EF5}" destId="{1B8D23D8-544B-47A9-ADC7-C51058CB60E0}" srcOrd="1" destOrd="0" presId="urn:microsoft.com/office/officeart/2005/8/layout/list1"/>
    <dgm:cxn modelId="{65A48A40-3BAD-4F78-9307-79A384B4DC79}" type="presOf" srcId="{90166FB3-E233-40A9-B6BF-2102100F7EF5}" destId="{2D9F8994-8490-4AF3-BD7F-8B0DE985F7B6}" srcOrd="0" destOrd="0" presId="urn:microsoft.com/office/officeart/2005/8/layout/list1"/>
    <dgm:cxn modelId="{2EF3324E-3B30-4DC1-AD47-02B5A4ABC1DB}" type="presOf" srcId="{543D06C4-8BC4-4A33-B3AA-B2154A4EAD73}" destId="{1CD1F98A-4EFC-4C74-B47A-FB561177FD7F}" srcOrd="1" destOrd="0" presId="urn:microsoft.com/office/officeart/2005/8/layout/list1"/>
    <dgm:cxn modelId="{C2C8D24F-A9CB-4B79-BD6E-C49AE686DD38}" type="presOf" srcId="{FC1780E1-4D81-4FD7-9A0D-21A9FA84560D}" destId="{86E01AEE-FECD-486F-815B-9E6B50C66D77}" srcOrd="0" destOrd="0" presId="urn:microsoft.com/office/officeart/2005/8/layout/list1"/>
    <dgm:cxn modelId="{5383EF2F-CCF1-4E31-B83D-670B1CA76ACD}" srcId="{51D7F6E1-7C16-46FB-A53E-A9CDC8DB9BE1}" destId="{90166FB3-E233-40A9-B6BF-2102100F7EF5}" srcOrd="2" destOrd="0" parTransId="{992F8EE5-BDE2-40C5-8F95-1D74DA4B37A2}" sibTransId="{880D59B7-43D0-4C87-A36E-CC5CD3AE1B26}"/>
    <dgm:cxn modelId="{B0233BAB-BF81-437D-B1BC-148B215171EB}" type="presOf" srcId="{543D06C4-8BC4-4A33-B3AA-B2154A4EAD73}" destId="{D343EEAE-7CA8-4A4C-906A-CC1A4D88A92D}" srcOrd="0" destOrd="0" presId="urn:microsoft.com/office/officeart/2005/8/layout/list1"/>
    <dgm:cxn modelId="{B9F7173A-98B5-4AB8-9179-1BCBFAD70A29}" type="presOf" srcId="{FC1780E1-4D81-4FD7-9A0D-21A9FA84560D}" destId="{910EA3D8-0D99-429A-BC09-C0E655CF6314}" srcOrd="1" destOrd="0" presId="urn:microsoft.com/office/officeart/2005/8/layout/list1"/>
    <dgm:cxn modelId="{06AC28FD-26D1-4E48-9776-DAB4CB1A60F0}" type="presParOf" srcId="{4912D7AB-5CD1-4273-9AB1-52EB860AF2D5}" destId="{D28CDFBD-58E5-4228-9DDD-5DFD6FB5DCDC}" srcOrd="0" destOrd="0" presId="urn:microsoft.com/office/officeart/2005/8/layout/list1"/>
    <dgm:cxn modelId="{AA15D78A-BE0F-4D2F-A28A-14BC4D35A22A}" type="presParOf" srcId="{D28CDFBD-58E5-4228-9DDD-5DFD6FB5DCDC}" destId="{D343EEAE-7CA8-4A4C-906A-CC1A4D88A92D}" srcOrd="0" destOrd="0" presId="urn:microsoft.com/office/officeart/2005/8/layout/list1"/>
    <dgm:cxn modelId="{275F9CB1-F994-4FC5-BB37-5FDBC08385E4}" type="presParOf" srcId="{D28CDFBD-58E5-4228-9DDD-5DFD6FB5DCDC}" destId="{1CD1F98A-4EFC-4C74-B47A-FB561177FD7F}" srcOrd="1" destOrd="0" presId="urn:microsoft.com/office/officeart/2005/8/layout/list1"/>
    <dgm:cxn modelId="{BD4E7B45-490E-421C-ABF3-B22811B9632D}" type="presParOf" srcId="{4912D7AB-5CD1-4273-9AB1-52EB860AF2D5}" destId="{D43A534A-BFA6-46BD-9DEA-FA12D35E56C8}" srcOrd="1" destOrd="0" presId="urn:microsoft.com/office/officeart/2005/8/layout/list1"/>
    <dgm:cxn modelId="{E621FC9D-5491-4C88-8022-4DF3702E0344}" type="presParOf" srcId="{4912D7AB-5CD1-4273-9AB1-52EB860AF2D5}" destId="{448CCD1C-6D6E-432D-AA44-D9C699C303EB}" srcOrd="2" destOrd="0" presId="urn:microsoft.com/office/officeart/2005/8/layout/list1"/>
    <dgm:cxn modelId="{C385FBC5-D885-4E70-9B5C-08370A776216}" type="presParOf" srcId="{4912D7AB-5CD1-4273-9AB1-52EB860AF2D5}" destId="{AAA79F49-80A3-4218-B799-933119D03D64}" srcOrd="3" destOrd="0" presId="urn:microsoft.com/office/officeart/2005/8/layout/list1"/>
    <dgm:cxn modelId="{CD64148C-0844-46F1-B6AE-A8ABBE769D0F}" type="presParOf" srcId="{4912D7AB-5CD1-4273-9AB1-52EB860AF2D5}" destId="{7F2A1A0D-2910-49F6-A389-DF63CD9F01D1}" srcOrd="4" destOrd="0" presId="urn:microsoft.com/office/officeart/2005/8/layout/list1"/>
    <dgm:cxn modelId="{470D04FC-B657-4E06-8E8F-C641DAAFF873}" type="presParOf" srcId="{7F2A1A0D-2910-49F6-A389-DF63CD9F01D1}" destId="{86E01AEE-FECD-486F-815B-9E6B50C66D77}" srcOrd="0" destOrd="0" presId="urn:microsoft.com/office/officeart/2005/8/layout/list1"/>
    <dgm:cxn modelId="{8A13BB1B-5C72-48EF-BF33-C3DB385B9B4F}" type="presParOf" srcId="{7F2A1A0D-2910-49F6-A389-DF63CD9F01D1}" destId="{910EA3D8-0D99-429A-BC09-C0E655CF6314}" srcOrd="1" destOrd="0" presId="urn:microsoft.com/office/officeart/2005/8/layout/list1"/>
    <dgm:cxn modelId="{4A598154-C8FB-4497-AB2E-33CF59F11B73}" type="presParOf" srcId="{4912D7AB-5CD1-4273-9AB1-52EB860AF2D5}" destId="{DB1130A3-86E2-4383-9606-1F51E1D164A4}" srcOrd="5" destOrd="0" presId="urn:microsoft.com/office/officeart/2005/8/layout/list1"/>
    <dgm:cxn modelId="{BFB53119-E75E-4734-9942-43690A555416}" type="presParOf" srcId="{4912D7AB-5CD1-4273-9AB1-52EB860AF2D5}" destId="{A4CB4009-3C03-47A9-8233-F7D38C354CFD}" srcOrd="6" destOrd="0" presId="urn:microsoft.com/office/officeart/2005/8/layout/list1"/>
    <dgm:cxn modelId="{078DDA97-12F5-4E50-B6E5-8537451661F4}" type="presParOf" srcId="{4912D7AB-5CD1-4273-9AB1-52EB860AF2D5}" destId="{89BAE083-2F1B-4C73-A99B-40758E508B95}" srcOrd="7" destOrd="0" presId="urn:microsoft.com/office/officeart/2005/8/layout/list1"/>
    <dgm:cxn modelId="{EA067B23-46A7-4D31-8F5F-1F2C9145773A}" type="presParOf" srcId="{4912D7AB-5CD1-4273-9AB1-52EB860AF2D5}" destId="{868EE5C1-2C79-4575-8A2B-0706E274C615}" srcOrd="8" destOrd="0" presId="urn:microsoft.com/office/officeart/2005/8/layout/list1"/>
    <dgm:cxn modelId="{F013C9C9-40CC-4360-B58F-BD88544C064D}" type="presParOf" srcId="{868EE5C1-2C79-4575-8A2B-0706E274C615}" destId="{2D9F8994-8490-4AF3-BD7F-8B0DE985F7B6}" srcOrd="0" destOrd="0" presId="urn:microsoft.com/office/officeart/2005/8/layout/list1"/>
    <dgm:cxn modelId="{D2F9B772-643B-4A7C-B819-6FB28DFDD7E8}" type="presParOf" srcId="{868EE5C1-2C79-4575-8A2B-0706E274C615}" destId="{1B8D23D8-544B-47A9-ADC7-C51058CB60E0}" srcOrd="1" destOrd="0" presId="urn:microsoft.com/office/officeart/2005/8/layout/list1"/>
    <dgm:cxn modelId="{C2A14D20-40EC-4D02-9D52-D5EC160712B0}" type="presParOf" srcId="{4912D7AB-5CD1-4273-9AB1-52EB860AF2D5}" destId="{9C8EB696-05AE-4153-881B-B27374E1BCCD}" srcOrd="9" destOrd="0" presId="urn:microsoft.com/office/officeart/2005/8/layout/list1"/>
    <dgm:cxn modelId="{A526937B-436B-4770-B5F4-8D8A4293EEC1}" type="presParOf" srcId="{4912D7AB-5CD1-4273-9AB1-52EB860AF2D5}" destId="{E5725531-DF80-4048-9F68-2BCDD62DA37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1D7F6E1-7C16-46FB-A53E-A9CDC8DB9BE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543D06C4-8BC4-4A33-B3AA-B2154A4EAD73}">
      <dgm:prSet phldrT="[Text]" custT="1"/>
      <dgm:spPr/>
      <dgm:t>
        <a:bodyPr/>
        <a:lstStyle/>
        <a:p>
          <a:r>
            <a:rPr lang="en-US" sz="1800" dirty="0" smtClean="0"/>
            <a:t>Any patent , trade mark, design or model, plan, secret formula or process</a:t>
          </a:r>
          <a:endParaRPr lang="en-IN" sz="1800" dirty="0"/>
        </a:p>
      </dgm:t>
    </dgm:pt>
    <dgm:pt modelId="{2537E211-9A8A-4F10-B275-D84325C540DA}" type="parTrans" cxnId="{1CCB9DA7-5180-4090-A5B9-A3DB5D5D9563}">
      <dgm:prSet/>
      <dgm:spPr/>
      <dgm:t>
        <a:bodyPr/>
        <a:lstStyle/>
        <a:p>
          <a:endParaRPr lang="en-IN"/>
        </a:p>
      </dgm:t>
    </dgm:pt>
    <dgm:pt modelId="{4ACC7F68-2708-4B70-B8F4-5C1CAA5D4916}" type="sibTrans" cxnId="{1CCB9DA7-5180-4090-A5B9-A3DB5D5D9563}">
      <dgm:prSet/>
      <dgm:spPr/>
      <dgm:t>
        <a:bodyPr/>
        <a:lstStyle/>
        <a:p>
          <a:endParaRPr lang="en-IN"/>
        </a:p>
      </dgm:t>
    </dgm:pt>
    <dgm:pt modelId="{FC1780E1-4D81-4FD7-9A0D-21A9FA84560D}">
      <dgm:prSet phldrT="[Text]" custT="1"/>
      <dgm:spPr/>
      <dgm:t>
        <a:bodyPr/>
        <a:lstStyle/>
        <a:p>
          <a:r>
            <a:rPr lang="en-US" sz="1800" dirty="0" smtClean="0"/>
            <a:t>Information concerning, industrial, commercial or scientific experience</a:t>
          </a:r>
          <a:r>
            <a:rPr lang="en-US" sz="1700" dirty="0" smtClean="0"/>
            <a:t> </a:t>
          </a:r>
          <a:endParaRPr lang="en-IN" sz="1700" dirty="0"/>
        </a:p>
      </dgm:t>
    </dgm:pt>
    <dgm:pt modelId="{3136C14A-325C-48E1-ACD9-FAA52548DE05}" type="parTrans" cxnId="{4A6841DC-16B5-457F-A8F9-8FF933244E9E}">
      <dgm:prSet/>
      <dgm:spPr/>
      <dgm:t>
        <a:bodyPr/>
        <a:lstStyle/>
        <a:p>
          <a:endParaRPr lang="en-IN"/>
        </a:p>
      </dgm:t>
    </dgm:pt>
    <dgm:pt modelId="{73433D67-A0DA-4015-BFBD-7406569B9CB8}" type="sibTrans" cxnId="{4A6841DC-16B5-457F-A8F9-8FF933244E9E}">
      <dgm:prSet/>
      <dgm:spPr/>
      <dgm:t>
        <a:bodyPr/>
        <a:lstStyle/>
        <a:p>
          <a:endParaRPr lang="en-IN"/>
        </a:p>
      </dgm:t>
    </dgm:pt>
    <dgm:pt modelId="{4912D7AB-5CD1-4273-9AB1-52EB860AF2D5}" type="pres">
      <dgm:prSet presAssocID="{51D7F6E1-7C16-46FB-A53E-A9CDC8DB9BE1}" presName="linear" presStyleCnt="0">
        <dgm:presLayoutVars>
          <dgm:dir/>
          <dgm:animLvl val="lvl"/>
          <dgm:resizeHandles val="exact"/>
        </dgm:presLayoutVars>
      </dgm:prSet>
      <dgm:spPr/>
      <dgm:t>
        <a:bodyPr/>
        <a:lstStyle/>
        <a:p>
          <a:endParaRPr lang="en-IN"/>
        </a:p>
      </dgm:t>
    </dgm:pt>
    <dgm:pt modelId="{D28CDFBD-58E5-4228-9DDD-5DFD6FB5DCDC}" type="pres">
      <dgm:prSet presAssocID="{543D06C4-8BC4-4A33-B3AA-B2154A4EAD73}" presName="parentLin" presStyleCnt="0"/>
      <dgm:spPr/>
    </dgm:pt>
    <dgm:pt modelId="{D343EEAE-7CA8-4A4C-906A-CC1A4D88A92D}" type="pres">
      <dgm:prSet presAssocID="{543D06C4-8BC4-4A33-B3AA-B2154A4EAD73}" presName="parentLeftMargin" presStyleLbl="node1" presStyleIdx="0" presStyleCnt="2"/>
      <dgm:spPr/>
      <dgm:t>
        <a:bodyPr/>
        <a:lstStyle/>
        <a:p>
          <a:endParaRPr lang="en-IN"/>
        </a:p>
      </dgm:t>
    </dgm:pt>
    <dgm:pt modelId="{1CD1F98A-4EFC-4C74-B47A-FB561177FD7F}" type="pres">
      <dgm:prSet presAssocID="{543D06C4-8BC4-4A33-B3AA-B2154A4EAD73}" presName="parentText" presStyleLbl="node1" presStyleIdx="0" presStyleCnt="2" custScaleX="121164">
        <dgm:presLayoutVars>
          <dgm:chMax val="0"/>
          <dgm:bulletEnabled val="1"/>
        </dgm:presLayoutVars>
      </dgm:prSet>
      <dgm:spPr/>
      <dgm:t>
        <a:bodyPr/>
        <a:lstStyle/>
        <a:p>
          <a:endParaRPr lang="en-IN"/>
        </a:p>
      </dgm:t>
    </dgm:pt>
    <dgm:pt modelId="{D43A534A-BFA6-46BD-9DEA-FA12D35E56C8}" type="pres">
      <dgm:prSet presAssocID="{543D06C4-8BC4-4A33-B3AA-B2154A4EAD73}" presName="negativeSpace" presStyleCnt="0"/>
      <dgm:spPr/>
    </dgm:pt>
    <dgm:pt modelId="{448CCD1C-6D6E-432D-AA44-D9C699C303EB}" type="pres">
      <dgm:prSet presAssocID="{543D06C4-8BC4-4A33-B3AA-B2154A4EAD73}" presName="childText" presStyleLbl="conFgAcc1" presStyleIdx="0" presStyleCnt="2">
        <dgm:presLayoutVars>
          <dgm:bulletEnabled val="1"/>
        </dgm:presLayoutVars>
      </dgm:prSet>
      <dgm:spPr/>
    </dgm:pt>
    <dgm:pt modelId="{AAA79F49-80A3-4218-B799-933119D03D64}" type="pres">
      <dgm:prSet presAssocID="{4ACC7F68-2708-4B70-B8F4-5C1CAA5D4916}" presName="spaceBetweenRectangles" presStyleCnt="0"/>
      <dgm:spPr/>
    </dgm:pt>
    <dgm:pt modelId="{7F2A1A0D-2910-49F6-A389-DF63CD9F01D1}" type="pres">
      <dgm:prSet presAssocID="{FC1780E1-4D81-4FD7-9A0D-21A9FA84560D}" presName="parentLin" presStyleCnt="0"/>
      <dgm:spPr/>
    </dgm:pt>
    <dgm:pt modelId="{86E01AEE-FECD-486F-815B-9E6B50C66D77}" type="pres">
      <dgm:prSet presAssocID="{FC1780E1-4D81-4FD7-9A0D-21A9FA84560D}" presName="parentLeftMargin" presStyleLbl="node1" presStyleIdx="0" presStyleCnt="2"/>
      <dgm:spPr/>
      <dgm:t>
        <a:bodyPr/>
        <a:lstStyle/>
        <a:p>
          <a:endParaRPr lang="en-IN"/>
        </a:p>
      </dgm:t>
    </dgm:pt>
    <dgm:pt modelId="{910EA3D8-0D99-429A-BC09-C0E655CF6314}" type="pres">
      <dgm:prSet presAssocID="{FC1780E1-4D81-4FD7-9A0D-21A9FA84560D}" presName="parentText" presStyleLbl="node1" presStyleIdx="1" presStyleCnt="2" custScaleX="121154">
        <dgm:presLayoutVars>
          <dgm:chMax val="0"/>
          <dgm:bulletEnabled val="1"/>
        </dgm:presLayoutVars>
      </dgm:prSet>
      <dgm:spPr/>
      <dgm:t>
        <a:bodyPr/>
        <a:lstStyle/>
        <a:p>
          <a:endParaRPr lang="en-IN"/>
        </a:p>
      </dgm:t>
    </dgm:pt>
    <dgm:pt modelId="{DB1130A3-86E2-4383-9606-1F51E1D164A4}" type="pres">
      <dgm:prSet presAssocID="{FC1780E1-4D81-4FD7-9A0D-21A9FA84560D}" presName="negativeSpace" presStyleCnt="0"/>
      <dgm:spPr/>
    </dgm:pt>
    <dgm:pt modelId="{A4CB4009-3C03-47A9-8233-F7D38C354CFD}" type="pres">
      <dgm:prSet presAssocID="{FC1780E1-4D81-4FD7-9A0D-21A9FA84560D}" presName="childText" presStyleLbl="conFgAcc1" presStyleIdx="1" presStyleCnt="2">
        <dgm:presLayoutVars>
          <dgm:bulletEnabled val="1"/>
        </dgm:presLayoutVars>
      </dgm:prSet>
      <dgm:spPr/>
    </dgm:pt>
  </dgm:ptLst>
  <dgm:cxnLst>
    <dgm:cxn modelId="{4A6841DC-16B5-457F-A8F9-8FF933244E9E}" srcId="{51D7F6E1-7C16-46FB-A53E-A9CDC8DB9BE1}" destId="{FC1780E1-4D81-4FD7-9A0D-21A9FA84560D}" srcOrd="1" destOrd="0" parTransId="{3136C14A-325C-48E1-ACD9-FAA52548DE05}" sibTransId="{73433D67-A0DA-4015-BFBD-7406569B9CB8}"/>
    <dgm:cxn modelId="{CE1C095C-14ED-4068-888A-618D7A8D3D0F}" type="presOf" srcId="{543D06C4-8BC4-4A33-B3AA-B2154A4EAD73}" destId="{1CD1F98A-4EFC-4C74-B47A-FB561177FD7F}" srcOrd="1" destOrd="0" presId="urn:microsoft.com/office/officeart/2005/8/layout/list1"/>
    <dgm:cxn modelId="{1CCB9DA7-5180-4090-A5B9-A3DB5D5D9563}" srcId="{51D7F6E1-7C16-46FB-A53E-A9CDC8DB9BE1}" destId="{543D06C4-8BC4-4A33-B3AA-B2154A4EAD73}" srcOrd="0" destOrd="0" parTransId="{2537E211-9A8A-4F10-B275-D84325C540DA}" sibTransId="{4ACC7F68-2708-4B70-B8F4-5C1CAA5D4916}"/>
    <dgm:cxn modelId="{0B810934-F016-4ADC-9827-C062BCB40664}" type="presOf" srcId="{51D7F6E1-7C16-46FB-A53E-A9CDC8DB9BE1}" destId="{4912D7AB-5CD1-4273-9AB1-52EB860AF2D5}" srcOrd="0" destOrd="0" presId="urn:microsoft.com/office/officeart/2005/8/layout/list1"/>
    <dgm:cxn modelId="{E32B5DBA-06F1-4FAC-8CA3-D4C332427CFB}" type="presOf" srcId="{FC1780E1-4D81-4FD7-9A0D-21A9FA84560D}" destId="{910EA3D8-0D99-429A-BC09-C0E655CF6314}" srcOrd="1" destOrd="0" presId="urn:microsoft.com/office/officeart/2005/8/layout/list1"/>
    <dgm:cxn modelId="{5452740A-7D8B-4314-BB2E-1277A90732C2}" type="presOf" srcId="{543D06C4-8BC4-4A33-B3AA-B2154A4EAD73}" destId="{D343EEAE-7CA8-4A4C-906A-CC1A4D88A92D}" srcOrd="0" destOrd="0" presId="urn:microsoft.com/office/officeart/2005/8/layout/list1"/>
    <dgm:cxn modelId="{7BCE4E34-6C55-4BC1-9F22-E3D66354483F}" type="presOf" srcId="{FC1780E1-4D81-4FD7-9A0D-21A9FA84560D}" destId="{86E01AEE-FECD-486F-815B-9E6B50C66D77}" srcOrd="0" destOrd="0" presId="urn:microsoft.com/office/officeart/2005/8/layout/list1"/>
    <dgm:cxn modelId="{ABE0D7B7-0AFA-4322-9E37-F8B7C77CB2CF}" type="presParOf" srcId="{4912D7AB-5CD1-4273-9AB1-52EB860AF2D5}" destId="{D28CDFBD-58E5-4228-9DDD-5DFD6FB5DCDC}" srcOrd="0" destOrd="0" presId="urn:microsoft.com/office/officeart/2005/8/layout/list1"/>
    <dgm:cxn modelId="{022E9A26-373B-4447-8528-5DDB3A0C46E4}" type="presParOf" srcId="{D28CDFBD-58E5-4228-9DDD-5DFD6FB5DCDC}" destId="{D343EEAE-7CA8-4A4C-906A-CC1A4D88A92D}" srcOrd="0" destOrd="0" presId="urn:microsoft.com/office/officeart/2005/8/layout/list1"/>
    <dgm:cxn modelId="{F8B2F6AE-19AA-4E7D-9716-A6B0103EF10F}" type="presParOf" srcId="{D28CDFBD-58E5-4228-9DDD-5DFD6FB5DCDC}" destId="{1CD1F98A-4EFC-4C74-B47A-FB561177FD7F}" srcOrd="1" destOrd="0" presId="urn:microsoft.com/office/officeart/2005/8/layout/list1"/>
    <dgm:cxn modelId="{B5079392-500F-40FE-913B-B405AB948838}" type="presParOf" srcId="{4912D7AB-5CD1-4273-9AB1-52EB860AF2D5}" destId="{D43A534A-BFA6-46BD-9DEA-FA12D35E56C8}" srcOrd="1" destOrd="0" presId="urn:microsoft.com/office/officeart/2005/8/layout/list1"/>
    <dgm:cxn modelId="{E7B95AB9-2EEE-4B1A-8E95-82D01DF2768E}" type="presParOf" srcId="{4912D7AB-5CD1-4273-9AB1-52EB860AF2D5}" destId="{448CCD1C-6D6E-432D-AA44-D9C699C303EB}" srcOrd="2" destOrd="0" presId="urn:microsoft.com/office/officeart/2005/8/layout/list1"/>
    <dgm:cxn modelId="{75C2E8C1-BA69-44E9-8F48-B408FD35D560}" type="presParOf" srcId="{4912D7AB-5CD1-4273-9AB1-52EB860AF2D5}" destId="{AAA79F49-80A3-4218-B799-933119D03D64}" srcOrd="3" destOrd="0" presId="urn:microsoft.com/office/officeart/2005/8/layout/list1"/>
    <dgm:cxn modelId="{556FAA06-E844-4197-857B-401803C6D9A9}" type="presParOf" srcId="{4912D7AB-5CD1-4273-9AB1-52EB860AF2D5}" destId="{7F2A1A0D-2910-49F6-A389-DF63CD9F01D1}" srcOrd="4" destOrd="0" presId="urn:microsoft.com/office/officeart/2005/8/layout/list1"/>
    <dgm:cxn modelId="{EBFB7B4C-2B2D-41A8-A522-5EC19A683606}" type="presParOf" srcId="{7F2A1A0D-2910-49F6-A389-DF63CD9F01D1}" destId="{86E01AEE-FECD-486F-815B-9E6B50C66D77}" srcOrd="0" destOrd="0" presId="urn:microsoft.com/office/officeart/2005/8/layout/list1"/>
    <dgm:cxn modelId="{3BCC8375-2425-4713-B76D-0255763C1DB9}" type="presParOf" srcId="{7F2A1A0D-2910-49F6-A389-DF63CD9F01D1}" destId="{910EA3D8-0D99-429A-BC09-C0E655CF6314}" srcOrd="1" destOrd="0" presId="urn:microsoft.com/office/officeart/2005/8/layout/list1"/>
    <dgm:cxn modelId="{2264CDC4-E193-481B-BFBC-4DF38D78893C}" type="presParOf" srcId="{4912D7AB-5CD1-4273-9AB1-52EB860AF2D5}" destId="{DB1130A3-86E2-4383-9606-1F51E1D164A4}" srcOrd="5" destOrd="0" presId="urn:microsoft.com/office/officeart/2005/8/layout/list1"/>
    <dgm:cxn modelId="{2821AF02-9C9E-457B-AA96-4FAF131A70D7}" type="presParOf" srcId="{4912D7AB-5CD1-4273-9AB1-52EB860AF2D5}" destId="{A4CB4009-3C03-47A9-8233-F7D38C354CFD}" srcOrd="6"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AF41186-8F54-4F66-91E9-7768231967AB}" type="doc">
      <dgm:prSet loTypeId="urn:microsoft.com/office/officeart/2005/8/layout/radial3" loCatId="cycle" qsTypeId="urn:microsoft.com/office/officeart/2005/8/quickstyle/simple1" qsCatId="simple" csTypeId="urn:microsoft.com/office/officeart/2005/8/colors/colorful1#1" csCatId="colorful" phldr="1"/>
      <dgm:spPr/>
      <dgm:t>
        <a:bodyPr/>
        <a:lstStyle/>
        <a:p>
          <a:endParaRPr lang="en-US"/>
        </a:p>
      </dgm:t>
    </dgm:pt>
    <dgm:pt modelId="{3F53BEE9-EE75-450B-8F98-E41133A16334}">
      <dgm:prSet phldrT="[Text]" custT="1"/>
      <dgm:spPr/>
      <dgm:t>
        <a:bodyPr/>
        <a:lstStyle/>
        <a:p>
          <a:r>
            <a:rPr lang="en-US" sz="4800" b="1" dirty="0" smtClean="0">
              <a:latin typeface="Angsana New" pitchFamily="18" charset="-34"/>
              <a:cs typeface="Angsana New" pitchFamily="18" charset="-34"/>
            </a:rPr>
            <a:t>Royalty</a:t>
          </a:r>
          <a:endParaRPr lang="en-US" sz="4800" b="1" dirty="0">
            <a:latin typeface="Angsana New" pitchFamily="18" charset="-34"/>
            <a:cs typeface="Angsana New" pitchFamily="18" charset="-34"/>
          </a:endParaRPr>
        </a:p>
      </dgm:t>
    </dgm:pt>
    <dgm:pt modelId="{C31E8ED6-E81A-43B2-86E2-624D42456071}" type="parTrans" cxnId="{3079F000-6678-4BE9-BAA5-35E6CE0DBF6C}">
      <dgm:prSet/>
      <dgm:spPr/>
      <dgm:t>
        <a:bodyPr/>
        <a:lstStyle/>
        <a:p>
          <a:endParaRPr lang="en-US" sz="2400">
            <a:latin typeface="Arabic Typesetting" pitchFamily="66" charset="-78"/>
            <a:cs typeface="Arabic Typesetting" pitchFamily="66" charset="-78"/>
          </a:endParaRPr>
        </a:p>
      </dgm:t>
    </dgm:pt>
    <dgm:pt modelId="{8177010B-ABE3-41E7-B752-8677D51EDF69}" type="sibTrans" cxnId="{3079F000-6678-4BE9-BAA5-35E6CE0DBF6C}">
      <dgm:prSet/>
      <dgm:spPr/>
      <dgm:t>
        <a:bodyPr/>
        <a:lstStyle/>
        <a:p>
          <a:endParaRPr lang="en-US" sz="2400">
            <a:latin typeface="Arabic Typesetting" pitchFamily="66" charset="-78"/>
            <a:cs typeface="Arabic Typesetting" pitchFamily="66" charset="-78"/>
          </a:endParaRPr>
        </a:p>
      </dgm:t>
    </dgm:pt>
    <dgm:pt modelId="{08B92C8B-77C8-445A-9520-0D61A6AD6849}">
      <dgm:prSet phldrT="[Text]" custT="1"/>
      <dgm:spPr/>
      <dgm:t>
        <a:bodyPr/>
        <a:lstStyle/>
        <a:p>
          <a:r>
            <a:rPr lang="en-US" sz="2000" dirty="0" smtClean="0">
              <a:latin typeface="Arabic Typesetting" pitchFamily="66" charset="-78"/>
              <a:cs typeface="Arabic Typesetting" pitchFamily="66" charset="-78"/>
              <a:hlinkClick xmlns:r="http://schemas.openxmlformats.org/officeDocument/2006/relationships" r:id="rId1" action="ppaction://hlinkpres?slideindex=1&amp;slidetitle="/>
            </a:rPr>
            <a:t>Imparting information to use/work on IPRs</a:t>
          </a:r>
          <a:endParaRPr lang="en-US" sz="2000" dirty="0">
            <a:latin typeface="Arabic Typesetting" pitchFamily="66" charset="-78"/>
            <a:cs typeface="Arabic Typesetting" pitchFamily="66" charset="-78"/>
            <a:hlinkClick xmlns:r="http://schemas.openxmlformats.org/officeDocument/2006/relationships" r:id="rId2" action="ppaction://hlinkpres?slideindex=1&amp;slidetitle="/>
          </a:endParaRPr>
        </a:p>
      </dgm:t>
    </dgm:pt>
    <dgm:pt modelId="{AE7258D8-BB60-47B4-BC48-951B5F2846ED}" type="parTrans" cxnId="{ECBDC3E1-4341-4291-9B63-2FA951899243}">
      <dgm:prSet/>
      <dgm:spPr/>
      <dgm:t>
        <a:bodyPr/>
        <a:lstStyle/>
        <a:p>
          <a:endParaRPr lang="en-US" sz="2400">
            <a:latin typeface="Arabic Typesetting" pitchFamily="66" charset="-78"/>
            <a:cs typeface="Arabic Typesetting" pitchFamily="66" charset="-78"/>
          </a:endParaRPr>
        </a:p>
      </dgm:t>
    </dgm:pt>
    <dgm:pt modelId="{3C5A1C96-09AE-4637-82E7-913B0ED1D2A7}" type="sibTrans" cxnId="{ECBDC3E1-4341-4291-9B63-2FA951899243}">
      <dgm:prSet/>
      <dgm:spPr/>
      <dgm:t>
        <a:bodyPr/>
        <a:lstStyle/>
        <a:p>
          <a:endParaRPr lang="en-US" sz="2400">
            <a:latin typeface="Arabic Typesetting" pitchFamily="66" charset="-78"/>
            <a:cs typeface="Arabic Typesetting" pitchFamily="66" charset="-78"/>
          </a:endParaRPr>
        </a:p>
      </dgm:t>
    </dgm:pt>
    <dgm:pt modelId="{CC54051A-5291-46E3-87E3-5770CD40EA1E}">
      <dgm:prSet phldrT="[Text]" custT="1"/>
      <dgm:spPr/>
      <dgm:t>
        <a:bodyPr/>
        <a:lstStyle/>
        <a:p>
          <a:r>
            <a:rPr lang="en-US" sz="2000" dirty="0" smtClean="0">
              <a:latin typeface="Arabic Typesetting" pitchFamily="66" charset="-78"/>
              <a:cs typeface="Arabic Typesetting" pitchFamily="66" charset="-78"/>
              <a:hlinkClick xmlns:r="http://schemas.openxmlformats.org/officeDocument/2006/relationships" r:id="rId3" action="ppaction://hlinkpres?slideindex=1&amp;slidetitle="/>
            </a:rPr>
            <a:t>Use of any IPRs</a:t>
          </a:r>
          <a:endParaRPr lang="en-US" sz="2000" dirty="0">
            <a:latin typeface="Arabic Typesetting" pitchFamily="66" charset="-78"/>
            <a:cs typeface="Arabic Typesetting" pitchFamily="66" charset="-78"/>
            <a:hlinkClick xmlns:r="http://schemas.openxmlformats.org/officeDocument/2006/relationships" r:id="rId4" action="ppaction://hlinkpres?slideindex=1&amp;slidetitle="/>
          </a:endParaRPr>
        </a:p>
      </dgm:t>
    </dgm:pt>
    <dgm:pt modelId="{335D33C6-B758-45CA-981C-0562405C8A5C}" type="parTrans" cxnId="{197D1030-462A-4CD7-8153-88B33C4235F3}">
      <dgm:prSet/>
      <dgm:spPr/>
      <dgm:t>
        <a:bodyPr/>
        <a:lstStyle/>
        <a:p>
          <a:endParaRPr lang="en-US" sz="2400">
            <a:latin typeface="Arabic Typesetting" pitchFamily="66" charset="-78"/>
            <a:cs typeface="Arabic Typesetting" pitchFamily="66" charset="-78"/>
          </a:endParaRPr>
        </a:p>
      </dgm:t>
    </dgm:pt>
    <dgm:pt modelId="{75573A31-C7AF-4421-B47F-5E211A543001}" type="sibTrans" cxnId="{197D1030-462A-4CD7-8153-88B33C4235F3}">
      <dgm:prSet/>
      <dgm:spPr/>
      <dgm:t>
        <a:bodyPr/>
        <a:lstStyle/>
        <a:p>
          <a:endParaRPr lang="en-US" sz="2400">
            <a:latin typeface="Arabic Typesetting" pitchFamily="66" charset="-78"/>
            <a:cs typeface="Arabic Typesetting" pitchFamily="66" charset="-78"/>
          </a:endParaRPr>
        </a:p>
      </dgm:t>
    </dgm:pt>
    <dgm:pt modelId="{868F3BAB-9751-4EFE-9B0C-1F8AD715F243}">
      <dgm:prSet phldrT="[Text]" custT="1"/>
      <dgm:spPr/>
      <dgm:t>
        <a:bodyPr/>
        <a:lstStyle/>
        <a:p>
          <a:r>
            <a:rPr lang="en-US" sz="2000" dirty="0" smtClean="0">
              <a:latin typeface="Arabic Typesetting" pitchFamily="66" charset="-78"/>
              <a:cs typeface="Arabic Typesetting" pitchFamily="66" charset="-78"/>
              <a:hlinkClick xmlns:r="http://schemas.openxmlformats.org/officeDocument/2006/relationships" r:id="rId5" action="ppaction://hlinkpres?slideindex=1&amp;slidetitle="/>
            </a:rPr>
            <a:t>Imparting information    - relevant  knowledge &amp; skills  - IPRs</a:t>
          </a:r>
          <a:endParaRPr lang="en-US" sz="2000" dirty="0">
            <a:latin typeface="Arabic Typesetting" pitchFamily="66" charset="-78"/>
            <a:cs typeface="Arabic Typesetting" pitchFamily="66" charset="-78"/>
          </a:endParaRPr>
        </a:p>
      </dgm:t>
    </dgm:pt>
    <dgm:pt modelId="{7503E722-5184-4D72-877E-9F90C86CFAD8}" type="parTrans" cxnId="{9C5AFFA4-1549-4AB8-A609-529358084732}">
      <dgm:prSet/>
      <dgm:spPr/>
      <dgm:t>
        <a:bodyPr/>
        <a:lstStyle/>
        <a:p>
          <a:endParaRPr lang="en-US" sz="2400">
            <a:latin typeface="Arabic Typesetting" pitchFamily="66" charset="-78"/>
            <a:cs typeface="Arabic Typesetting" pitchFamily="66" charset="-78"/>
          </a:endParaRPr>
        </a:p>
      </dgm:t>
    </dgm:pt>
    <dgm:pt modelId="{5A9BF436-4241-4EDA-B854-CE6B0B2EEA41}" type="sibTrans" cxnId="{9C5AFFA4-1549-4AB8-A609-529358084732}">
      <dgm:prSet/>
      <dgm:spPr/>
      <dgm:t>
        <a:bodyPr/>
        <a:lstStyle/>
        <a:p>
          <a:endParaRPr lang="en-US" sz="2400">
            <a:latin typeface="Arabic Typesetting" pitchFamily="66" charset="-78"/>
            <a:cs typeface="Arabic Typesetting" pitchFamily="66" charset="-78"/>
          </a:endParaRPr>
        </a:p>
      </dgm:t>
    </dgm:pt>
    <dgm:pt modelId="{DA44D8E0-038D-4EE6-B7FF-95ECB8E11DC5}">
      <dgm:prSet phldrT="[Text]" custT="1"/>
      <dgm:spPr/>
      <dgm:t>
        <a:bodyPr/>
        <a:lstStyle/>
        <a:p>
          <a:r>
            <a:rPr lang="en-US" sz="2000" dirty="0" smtClean="0">
              <a:latin typeface="Arabic Typesetting" pitchFamily="66" charset="-78"/>
              <a:cs typeface="Arabic Typesetting" pitchFamily="66" charset="-78"/>
              <a:hlinkClick xmlns:r="http://schemas.openxmlformats.org/officeDocument/2006/relationships" r:id="rId6" action="ppaction://hlinkpres?slideindex=1&amp;slidetitle="/>
            </a:rPr>
            <a:t>Use or right to use equipment – except section 44BB</a:t>
          </a:r>
          <a:endParaRPr lang="en-US" sz="2000" dirty="0">
            <a:latin typeface="Arabic Typesetting" pitchFamily="66" charset="-78"/>
            <a:cs typeface="Arabic Typesetting" pitchFamily="66" charset="-78"/>
            <a:hlinkClick xmlns:r="http://schemas.openxmlformats.org/officeDocument/2006/relationships" r:id="rId7" action="ppaction://hlinkpres?slideindex=1&amp;slidetitle="/>
          </a:endParaRPr>
        </a:p>
      </dgm:t>
    </dgm:pt>
    <dgm:pt modelId="{B71FABFA-DD51-443F-83E4-4C0297EF99CE}" type="parTrans" cxnId="{88E3D034-7328-490B-91FE-551DF7A2D113}">
      <dgm:prSet/>
      <dgm:spPr/>
      <dgm:t>
        <a:bodyPr/>
        <a:lstStyle/>
        <a:p>
          <a:endParaRPr lang="en-US" sz="2400">
            <a:latin typeface="Arabic Typesetting" pitchFamily="66" charset="-78"/>
            <a:cs typeface="Arabic Typesetting" pitchFamily="66" charset="-78"/>
          </a:endParaRPr>
        </a:p>
      </dgm:t>
    </dgm:pt>
    <dgm:pt modelId="{3676D0AF-DFDF-4071-AE66-0C7173A808A5}" type="sibTrans" cxnId="{88E3D034-7328-490B-91FE-551DF7A2D113}">
      <dgm:prSet/>
      <dgm:spPr/>
      <dgm:t>
        <a:bodyPr/>
        <a:lstStyle/>
        <a:p>
          <a:endParaRPr lang="en-US" sz="2400">
            <a:latin typeface="Arabic Typesetting" pitchFamily="66" charset="-78"/>
            <a:cs typeface="Arabic Typesetting" pitchFamily="66" charset="-78"/>
          </a:endParaRPr>
        </a:p>
      </dgm:t>
    </dgm:pt>
    <dgm:pt modelId="{050821D0-F951-42D2-B204-FC5ED32AB473}">
      <dgm:prSet custT="1"/>
      <dgm:spPr/>
      <dgm:t>
        <a:bodyPr/>
        <a:lstStyle/>
        <a:p>
          <a:pPr algn="ctr"/>
          <a:r>
            <a:rPr lang="en-US" sz="1800" dirty="0" smtClean="0">
              <a:latin typeface="Arabic Typesetting" pitchFamily="66" charset="-78"/>
              <a:cs typeface="Arabic Typesetting" pitchFamily="66" charset="-78"/>
              <a:hlinkClick xmlns:r="http://schemas.openxmlformats.org/officeDocument/2006/relationships" r:id="rId8" action="ppaction://hlinkpres?slideindex=1&amp;slidetitle="/>
            </a:rPr>
            <a:t>Transfer of rights of IPRs – all or any  - including computer </a:t>
          </a:r>
          <a:r>
            <a:rPr lang="en-US" sz="2000" dirty="0" smtClean="0">
              <a:latin typeface="Arabic Typesetting" pitchFamily="66" charset="-78"/>
              <a:cs typeface="Arabic Typesetting" pitchFamily="66" charset="-78"/>
              <a:hlinkClick xmlns:r="http://schemas.openxmlformats.org/officeDocument/2006/relationships" r:id="rId8" action="ppaction://hlinkpres?slideindex=1&amp;slidetitle="/>
            </a:rPr>
            <a:t>software</a:t>
          </a:r>
          <a:endParaRPr lang="en-US" sz="2000" dirty="0">
            <a:latin typeface="Arabic Typesetting" pitchFamily="66" charset="-78"/>
            <a:cs typeface="Arabic Typesetting" pitchFamily="66" charset="-78"/>
            <a:hlinkClick xmlns:r="http://schemas.openxmlformats.org/officeDocument/2006/relationships" r:id="rId7" action="ppaction://hlinkpres?slideindex=1&amp;slidetitle="/>
          </a:endParaRPr>
        </a:p>
      </dgm:t>
    </dgm:pt>
    <dgm:pt modelId="{8BBD7813-8826-4ED9-A8DD-215D196CA85A}" type="parTrans" cxnId="{C24D757B-423B-4E51-A87A-C116A69FE0D5}">
      <dgm:prSet/>
      <dgm:spPr/>
      <dgm:t>
        <a:bodyPr/>
        <a:lstStyle/>
        <a:p>
          <a:endParaRPr lang="en-US" sz="2400">
            <a:latin typeface="Arabic Typesetting" pitchFamily="66" charset="-78"/>
            <a:cs typeface="Arabic Typesetting" pitchFamily="66" charset="-78"/>
          </a:endParaRPr>
        </a:p>
      </dgm:t>
    </dgm:pt>
    <dgm:pt modelId="{F2D6C77C-D304-4707-81B2-1C4959D4FC68}" type="sibTrans" cxnId="{C24D757B-423B-4E51-A87A-C116A69FE0D5}">
      <dgm:prSet/>
      <dgm:spPr/>
      <dgm:t>
        <a:bodyPr/>
        <a:lstStyle/>
        <a:p>
          <a:endParaRPr lang="en-US" sz="2400">
            <a:latin typeface="Arabic Typesetting" pitchFamily="66" charset="-78"/>
            <a:cs typeface="Arabic Typesetting" pitchFamily="66" charset="-78"/>
          </a:endParaRPr>
        </a:p>
      </dgm:t>
    </dgm:pt>
    <dgm:pt modelId="{B08056E8-5F4F-484F-8F37-DCCC9F863BD3}">
      <dgm:prSet custT="1"/>
      <dgm:spPr/>
      <dgm:t>
        <a:bodyPr/>
        <a:lstStyle/>
        <a:p>
          <a:r>
            <a:rPr lang="en-US" sz="2000" dirty="0" smtClean="0">
              <a:latin typeface="Arabic Typesetting" pitchFamily="66" charset="-78"/>
              <a:cs typeface="Arabic Typesetting" pitchFamily="66" charset="-78"/>
            </a:rPr>
            <a:t>Rendering services  with respect to IPRs</a:t>
          </a:r>
          <a:endParaRPr lang="en-US" sz="2000" dirty="0">
            <a:latin typeface="Arabic Typesetting" pitchFamily="66" charset="-78"/>
            <a:cs typeface="Arabic Typesetting" pitchFamily="66" charset="-78"/>
            <a:hlinkClick xmlns:r="http://schemas.openxmlformats.org/officeDocument/2006/relationships" r:id="rId7" action="ppaction://hlinkpres?slideindex=1&amp;slidetitle="/>
          </a:endParaRPr>
        </a:p>
      </dgm:t>
    </dgm:pt>
    <dgm:pt modelId="{CA19F3FA-5102-4C74-86DE-201506058116}" type="parTrans" cxnId="{74F519D9-BC81-4C19-85EB-A4547652ADE4}">
      <dgm:prSet/>
      <dgm:spPr/>
      <dgm:t>
        <a:bodyPr/>
        <a:lstStyle/>
        <a:p>
          <a:endParaRPr lang="en-US" sz="2400">
            <a:latin typeface="Arabic Typesetting" pitchFamily="66" charset="-78"/>
            <a:cs typeface="Arabic Typesetting" pitchFamily="66" charset="-78"/>
          </a:endParaRPr>
        </a:p>
      </dgm:t>
    </dgm:pt>
    <dgm:pt modelId="{12455A20-9EBC-429E-A5D6-2B78F62A4571}" type="sibTrans" cxnId="{74F519D9-BC81-4C19-85EB-A4547652ADE4}">
      <dgm:prSet/>
      <dgm:spPr/>
      <dgm:t>
        <a:bodyPr/>
        <a:lstStyle/>
        <a:p>
          <a:endParaRPr lang="en-US" sz="2400">
            <a:latin typeface="Arabic Typesetting" pitchFamily="66" charset="-78"/>
            <a:cs typeface="Arabic Typesetting" pitchFamily="66" charset="-78"/>
          </a:endParaRPr>
        </a:p>
      </dgm:t>
    </dgm:pt>
    <dgm:pt modelId="{E4B16977-9E9F-404C-AFD1-4EDB44E94B4D}">
      <dgm:prSet custT="1"/>
      <dgm:spPr/>
      <dgm:t>
        <a:bodyPr/>
        <a:lstStyle/>
        <a:p>
          <a:r>
            <a:rPr lang="en-US" sz="2000" dirty="0" smtClean="0">
              <a:latin typeface="Arabic Typesetting" pitchFamily="66" charset="-78"/>
              <a:cs typeface="Arabic Typesetting" pitchFamily="66" charset="-78"/>
              <a:hlinkClick xmlns:r="http://schemas.openxmlformats.org/officeDocument/2006/relationships" r:id="rId9" action="ppaction://hlinkpres?slideindex=1&amp;slidetitle="/>
            </a:rPr>
            <a:t>Process includes transmission by satellite</a:t>
          </a:r>
          <a:endParaRPr lang="en-US" sz="2000" dirty="0">
            <a:latin typeface="Arabic Typesetting" pitchFamily="66" charset="-78"/>
            <a:cs typeface="Arabic Typesetting" pitchFamily="66" charset="-78"/>
            <a:hlinkClick xmlns:r="http://schemas.openxmlformats.org/officeDocument/2006/relationships" r:id="rId7" action="ppaction://hlinkpres?slideindex=1&amp;slidetitle="/>
          </a:endParaRPr>
        </a:p>
      </dgm:t>
    </dgm:pt>
    <dgm:pt modelId="{5A9FCE3A-14E2-4868-9D81-7953ACB8A60E}" type="parTrans" cxnId="{1C106F7A-DFFE-41F1-8168-4A2B35948F78}">
      <dgm:prSet/>
      <dgm:spPr/>
      <dgm:t>
        <a:bodyPr/>
        <a:lstStyle/>
        <a:p>
          <a:endParaRPr lang="en-US" sz="2400">
            <a:latin typeface="Arabic Typesetting" pitchFamily="66" charset="-78"/>
            <a:cs typeface="Arabic Typesetting" pitchFamily="66" charset="-78"/>
          </a:endParaRPr>
        </a:p>
      </dgm:t>
    </dgm:pt>
    <dgm:pt modelId="{F989874B-EF6D-40B8-8D17-F8122FF6F7EF}" type="sibTrans" cxnId="{1C106F7A-DFFE-41F1-8168-4A2B35948F78}">
      <dgm:prSet/>
      <dgm:spPr/>
      <dgm:t>
        <a:bodyPr/>
        <a:lstStyle/>
        <a:p>
          <a:endParaRPr lang="en-US" sz="2400">
            <a:latin typeface="Arabic Typesetting" pitchFamily="66" charset="-78"/>
            <a:cs typeface="Arabic Typesetting" pitchFamily="66" charset="-78"/>
          </a:endParaRPr>
        </a:p>
      </dgm:t>
    </dgm:pt>
    <dgm:pt modelId="{1CB6B5C6-EB75-42B2-B167-E8E14717FBEE}" type="pres">
      <dgm:prSet presAssocID="{AAF41186-8F54-4F66-91E9-7768231967AB}" presName="composite" presStyleCnt="0">
        <dgm:presLayoutVars>
          <dgm:chMax val="1"/>
          <dgm:dir/>
          <dgm:resizeHandles val="exact"/>
        </dgm:presLayoutVars>
      </dgm:prSet>
      <dgm:spPr/>
      <dgm:t>
        <a:bodyPr/>
        <a:lstStyle/>
        <a:p>
          <a:endParaRPr lang="en-IN"/>
        </a:p>
      </dgm:t>
    </dgm:pt>
    <dgm:pt modelId="{CB439530-5E2E-4783-AFA9-B3327FD7DCC5}" type="pres">
      <dgm:prSet presAssocID="{AAF41186-8F54-4F66-91E9-7768231967AB}" presName="radial" presStyleCnt="0">
        <dgm:presLayoutVars>
          <dgm:animLvl val="ctr"/>
        </dgm:presLayoutVars>
      </dgm:prSet>
      <dgm:spPr/>
    </dgm:pt>
    <dgm:pt modelId="{47152CD9-55C0-42E7-8B15-442433B97E39}" type="pres">
      <dgm:prSet presAssocID="{3F53BEE9-EE75-450B-8F98-E41133A16334}" presName="centerShape" presStyleLbl="vennNode1" presStyleIdx="0" presStyleCnt="8"/>
      <dgm:spPr/>
      <dgm:t>
        <a:bodyPr/>
        <a:lstStyle/>
        <a:p>
          <a:endParaRPr lang="en-IN"/>
        </a:p>
      </dgm:t>
    </dgm:pt>
    <dgm:pt modelId="{0847CB30-1E45-4CCB-8500-ED8014AB008E}" type="pres">
      <dgm:prSet presAssocID="{08B92C8B-77C8-445A-9520-0D61A6AD6849}" presName="node" presStyleLbl="vennNode1" presStyleIdx="1" presStyleCnt="8">
        <dgm:presLayoutVars>
          <dgm:bulletEnabled val="1"/>
        </dgm:presLayoutVars>
      </dgm:prSet>
      <dgm:spPr/>
      <dgm:t>
        <a:bodyPr/>
        <a:lstStyle/>
        <a:p>
          <a:endParaRPr lang="en-IN"/>
        </a:p>
      </dgm:t>
    </dgm:pt>
    <dgm:pt modelId="{885F9325-A3EC-4203-8785-FF5AB8F1E79D}" type="pres">
      <dgm:prSet presAssocID="{CC54051A-5291-46E3-87E3-5770CD40EA1E}" presName="node" presStyleLbl="vennNode1" presStyleIdx="2" presStyleCnt="8" custRadScaleRad="101322" custRadScaleInc="-117">
        <dgm:presLayoutVars>
          <dgm:bulletEnabled val="1"/>
        </dgm:presLayoutVars>
      </dgm:prSet>
      <dgm:spPr/>
      <dgm:t>
        <a:bodyPr/>
        <a:lstStyle/>
        <a:p>
          <a:endParaRPr lang="en-IN"/>
        </a:p>
      </dgm:t>
    </dgm:pt>
    <dgm:pt modelId="{8DBEC9CA-43AF-4186-803D-9021F501ECC1}" type="pres">
      <dgm:prSet presAssocID="{868F3BAB-9751-4EFE-9B0C-1F8AD715F243}" presName="node" presStyleLbl="vennNode1" presStyleIdx="3" presStyleCnt="8">
        <dgm:presLayoutVars>
          <dgm:bulletEnabled val="1"/>
        </dgm:presLayoutVars>
      </dgm:prSet>
      <dgm:spPr/>
      <dgm:t>
        <a:bodyPr/>
        <a:lstStyle/>
        <a:p>
          <a:endParaRPr lang="en-IN"/>
        </a:p>
      </dgm:t>
    </dgm:pt>
    <dgm:pt modelId="{F09FD91C-0E48-4C0D-9769-65F711C8A28B}" type="pres">
      <dgm:prSet presAssocID="{DA44D8E0-038D-4EE6-B7FF-95ECB8E11DC5}" presName="node" presStyleLbl="vennNode1" presStyleIdx="4" presStyleCnt="8" custRadScaleRad="102078" custRadScaleInc="1679">
        <dgm:presLayoutVars>
          <dgm:bulletEnabled val="1"/>
        </dgm:presLayoutVars>
      </dgm:prSet>
      <dgm:spPr/>
      <dgm:t>
        <a:bodyPr/>
        <a:lstStyle/>
        <a:p>
          <a:endParaRPr lang="en-IN"/>
        </a:p>
      </dgm:t>
    </dgm:pt>
    <dgm:pt modelId="{5CC07D5C-528E-4368-B892-FA49A1C330EC}" type="pres">
      <dgm:prSet presAssocID="{050821D0-F951-42D2-B204-FC5ED32AB473}" presName="node" presStyleLbl="vennNode1" presStyleIdx="5" presStyleCnt="8">
        <dgm:presLayoutVars>
          <dgm:bulletEnabled val="1"/>
        </dgm:presLayoutVars>
      </dgm:prSet>
      <dgm:spPr/>
      <dgm:t>
        <a:bodyPr/>
        <a:lstStyle/>
        <a:p>
          <a:endParaRPr lang="en-IN"/>
        </a:p>
      </dgm:t>
    </dgm:pt>
    <dgm:pt modelId="{3AF998F6-1649-4AED-B33E-8FAE7C43756D}" type="pres">
      <dgm:prSet presAssocID="{B08056E8-5F4F-484F-8F37-DCCC9F863BD3}" presName="node" presStyleLbl="vennNode1" presStyleIdx="6" presStyleCnt="8" custRadScaleRad="101147" custRadScaleInc="101990">
        <dgm:presLayoutVars>
          <dgm:bulletEnabled val="1"/>
        </dgm:presLayoutVars>
      </dgm:prSet>
      <dgm:spPr/>
      <dgm:t>
        <a:bodyPr/>
        <a:lstStyle/>
        <a:p>
          <a:endParaRPr lang="en-US"/>
        </a:p>
      </dgm:t>
    </dgm:pt>
    <dgm:pt modelId="{21B49C19-3457-4FE1-90C9-71BE1ADACE0B}" type="pres">
      <dgm:prSet presAssocID="{E4B16977-9E9F-404C-AFD1-4EDB44E94B4D}" presName="node" presStyleLbl="vennNode1" presStyleIdx="7" presStyleCnt="8" custRadScaleRad="100553" custRadScaleInc="-94040">
        <dgm:presLayoutVars>
          <dgm:bulletEnabled val="1"/>
        </dgm:presLayoutVars>
      </dgm:prSet>
      <dgm:spPr/>
      <dgm:t>
        <a:bodyPr/>
        <a:lstStyle/>
        <a:p>
          <a:endParaRPr lang="en-IN"/>
        </a:p>
      </dgm:t>
    </dgm:pt>
  </dgm:ptLst>
  <dgm:cxnLst>
    <dgm:cxn modelId="{9E598ECB-89F5-461F-93F7-DA42B24DF227}" type="presOf" srcId="{E4B16977-9E9F-404C-AFD1-4EDB44E94B4D}" destId="{21B49C19-3457-4FE1-90C9-71BE1ADACE0B}" srcOrd="0" destOrd="0" presId="urn:microsoft.com/office/officeart/2005/8/layout/radial3"/>
    <dgm:cxn modelId="{60D6C68A-314F-4DE5-AAD9-F26BA31B20DF}" type="presOf" srcId="{3F53BEE9-EE75-450B-8F98-E41133A16334}" destId="{47152CD9-55C0-42E7-8B15-442433B97E39}" srcOrd="0" destOrd="0" presId="urn:microsoft.com/office/officeart/2005/8/layout/radial3"/>
    <dgm:cxn modelId="{E053A39B-A31A-48EA-BD17-747786C1EAA8}" type="presOf" srcId="{868F3BAB-9751-4EFE-9B0C-1F8AD715F243}" destId="{8DBEC9CA-43AF-4186-803D-9021F501ECC1}" srcOrd="0" destOrd="0" presId="urn:microsoft.com/office/officeart/2005/8/layout/radial3"/>
    <dgm:cxn modelId="{74F519D9-BC81-4C19-85EB-A4547652ADE4}" srcId="{3F53BEE9-EE75-450B-8F98-E41133A16334}" destId="{B08056E8-5F4F-484F-8F37-DCCC9F863BD3}" srcOrd="5" destOrd="0" parTransId="{CA19F3FA-5102-4C74-86DE-201506058116}" sibTransId="{12455A20-9EBC-429E-A5D6-2B78F62A4571}"/>
    <dgm:cxn modelId="{3079F000-6678-4BE9-BAA5-35E6CE0DBF6C}" srcId="{AAF41186-8F54-4F66-91E9-7768231967AB}" destId="{3F53BEE9-EE75-450B-8F98-E41133A16334}" srcOrd="0" destOrd="0" parTransId="{C31E8ED6-E81A-43B2-86E2-624D42456071}" sibTransId="{8177010B-ABE3-41E7-B752-8677D51EDF69}"/>
    <dgm:cxn modelId="{9C5AFFA4-1549-4AB8-A609-529358084732}" srcId="{3F53BEE9-EE75-450B-8F98-E41133A16334}" destId="{868F3BAB-9751-4EFE-9B0C-1F8AD715F243}" srcOrd="2" destOrd="0" parTransId="{7503E722-5184-4D72-877E-9F90C86CFAD8}" sibTransId="{5A9BF436-4241-4EDA-B854-CE6B0B2EEA41}"/>
    <dgm:cxn modelId="{88E3D034-7328-490B-91FE-551DF7A2D113}" srcId="{3F53BEE9-EE75-450B-8F98-E41133A16334}" destId="{DA44D8E0-038D-4EE6-B7FF-95ECB8E11DC5}" srcOrd="3" destOrd="0" parTransId="{B71FABFA-DD51-443F-83E4-4C0297EF99CE}" sibTransId="{3676D0AF-DFDF-4071-AE66-0C7173A808A5}"/>
    <dgm:cxn modelId="{197D1030-462A-4CD7-8153-88B33C4235F3}" srcId="{3F53BEE9-EE75-450B-8F98-E41133A16334}" destId="{CC54051A-5291-46E3-87E3-5770CD40EA1E}" srcOrd="1" destOrd="0" parTransId="{335D33C6-B758-45CA-981C-0562405C8A5C}" sibTransId="{75573A31-C7AF-4421-B47F-5E211A543001}"/>
    <dgm:cxn modelId="{C24D757B-423B-4E51-A87A-C116A69FE0D5}" srcId="{3F53BEE9-EE75-450B-8F98-E41133A16334}" destId="{050821D0-F951-42D2-B204-FC5ED32AB473}" srcOrd="4" destOrd="0" parTransId="{8BBD7813-8826-4ED9-A8DD-215D196CA85A}" sibTransId="{F2D6C77C-D304-4707-81B2-1C4959D4FC68}"/>
    <dgm:cxn modelId="{1E339F4B-CCE2-4EA6-91C9-15DF58A022EA}" type="presOf" srcId="{AAF41186-8F54-4F66-91E9-7768231967AB}" destId="{1CB6B5C6-EB75-42B2-B167-E8E14717FBEE}" srcOrd="0" destOrd="0" presId="urn:microsoft.com/office/officeart/2005/8/layout/radial3"/>
    <dgm:cxn modelId="{ECF6067F-EB17-4A2E-A87A-C994077DEFC8}" type="presOf" srcId="{050821D0-F951-42D2-B204-FC5ED32AB473}" destId="{5CC07D5C-528E-4368-B892-FA49A1C330EC}" srcOrd="0" destOrd="0" presId="urn:microsoft.com/office/officeart/2005/8/layout/radial3"/>
    <dgm:cxn modelId="{2743DE82-D7B0-440B-8AA7-6E2C0E9775D1}" type="presOf" srcId="{DA44D8E0-038D-4EE6-B7FF-95ECB8E11DC5}" destId="{F09FD91C-0E48-4C0D-9769-65F711C8A28B}" srcOrd="0" destOrd="0" presId="urn:microsoft.com/office/officeart/2005/8/layout/radial3"/>
    <dgm:cxn modelId="{BC8C0D62-E7A8-4BC9-B77A-4AAA89B5CD62}" type="presOf" srcId="{CC54051A-5291-46E3-87E3-5770CD40EA1E}" destId="{885F9325-A3EC-4203-8785-FF5AB8F1E79D}" srcOrd="0" destOrd="0" presId="urn:microsoft.com/office/officeart/2005/8/layout/radial3"/>
    <dgm:cxn modelId="{9B40981D-7731-447F-AC10-8BADF8106C7D}" type="presOf" srcId="{B08056E8-5F4F-484F-8F37-DCCC9F863BD3}" destId="{3AF998F6-1649-4AED-B33E-8FAE7C43756D}" srcOrd="0" destOrd="0" presId="urn:microsoft.com/office/officeart/2005/8/layout/radial3"/>
    <dgm:cxn modelId="{ECFE8BEE-0E1D-498C-88C2-EF6DE24C37C7}" type="presOf" srcId="{08B92C8B-77C8-445A-9520-0D61A6AD6849}" destId="{0847CB30-1E45-4CCB-8500-ED8014AB008E}" srcOrd="0" destOrd="0" presId="urn:microsoft.com/office/officeart/2005/8/layout/radial3"/>
    <dgm:cxn modelId="{ECBDC3E1-4341-4291-9B63-2FA951899243}" srcId="{3F53BEE9-EE75-450B-8F98-E41133A16334}" destId="{08B92C8B-77C8-445A-9520-0D61A6AD6849}" srcOrd="0" destOrd="0" parTransId="{AE7258D8-BB60-47B4-BC48-951B5F2846ED}" sibTransId="{3C5A1C96-09AE-4637-82E7-913B0ED1D2A7}"/>
    <dgm:cxn modelId="{1C106F7A-DFFE-41F1-8168-4A2B35948F78}" srcId="{3F53BEE9-EE75-450B-8F98-E41133A16334}" destId="{E4B16977-9E9F-404C-AFD1-4EDB44E94B4D}" srcOrd="6" destOrd="0" parTransId="{5A9FCE3A-14E2-4868-9D81-7953ACB8A60E}" sibTransId="{F989874B-EF6D-40B8-8D17-F8122FF6F7EF}"/>
    <dgm:cxn modelId="{C0D1961C-A059-497C-94F2-0E30F4B41D9E}" type="presParOf" srcId="{1CB6B5C6-EB75-42B2-B167-E8E14717FBEE}" destId="{CB439530-5E2E-4783-AFA9-B3327FD7DCC5}" srcOrd="0" destOrd="0" presId="urn:microsoft.com/office/officeart/2005/8/layout/radial3"/>
    <dgm:cxn modelId="{DDC20497-ADDD-4E98-9F75-44CF8037F97C}" type="presParOf" srcId="{CB439530-5E2E-4783-AFA9-B3327FD7DCC5}" destId="{47152CD9-55C0-42E7-8B15-442433B97E39}" srcOrd="0" destOrd="0" presId="urn:microsoft.com/office/officeart/2005/8/layout/radial3"/>
    <dgm:cxn modelId="{C22D39B7-5778-48DE-BBB5-C4EF01470ABE}" type="presParOf" srcId="{CB439530-5E2E-4783-AFA9-B3327FD7DCC5}" destId="{0847CB30-1E45-4CCB-8500-ED8014AB008E}" srcOrd="1" destOrd="0" presId="urn:microsoft.com/office/officeart/2005/8/layout/radial3"/>
    <dgm:cxn modelId="{9A4304C1-32AB-42FF-B786-E0643B593F54}" type="presParOf" srcId="{CB439530-5E2E-4783-AFA9-B3327FD7DCC5}" destId="{885F9325-A3EC-4203-8785-FF5AB8F1E79D}" srcOrd="2" destOrd="0" presId="urn:microsoft.com/office/officeart/2005/8/layout/radial3"/>
    <dgm:cxn modelId="{E6FE8916-9E6E-43D7-A048-3FD67610D9A6}" type="presParOf" srcId="{CB439530-5E2E-4783-AFA9-B3327FD7DCC5}" destId="{8DBEC9CA-43AF-4186-803D-9021F501ECC1}" srcOrd="3" destOrd="0" presId="urn:microsoft.com/office/officeart/2005/8/layout/radial3"/>
    <dgm:cxn modelId="{38614862-080F-4D2D-B5FA-AE8777392F11}" type="presParOf" srcId="{CB439530-5E2E-4783-AFA9-B3327FD7DCC5}" destId="{F09FD91C-0E48-4C0D-9769-65F711C8A28B}" srcOrd="4" destOrd="0" presId="urn:microsoft.com/office/officeart/2005/8/layout/radial3"/>
    <dgm:cxn modelId="{15880B29-351D-4AD7-8B6C-0545331FB403}" type="presParOf" srcId="{CB439530-5E2E-4783-AFA9-B3327FD7DCC5}" destId="{5CC07D5C-528E-4368-B892-FA49A1C330EC}" srcOrd="5" destOrd="0" presId="urn:microsoft.com/office/officeart/2005/8/layout/radial3"/>
    <dgm:cxn modelId="{8001D155-5082-4414-AEF4-6D5A1C064546}" type="presParOf" srcId="{CB439530-5E2E-4783-AFA9-B3327FD7DCC5}" destId="{3AF998F6-1649-4AED-B33E-8FAE7C43756D}" srcOrd="6" destOrd="0" presId="urn:microsoft.com/office/officeart/2005/8/layout/radial3"/>
    <dgm:cxn modelId="{FA649112-251B-4E5D-A11F-D94BB38D6D47}" type="presParOf" srcId="{CB439530-5E2E-4783-AFA9-B3327FD7DCC5}" destId="{21B49C19-3457-4FE1-90C9-71BE1ADACE0B}" srcOrd="7"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1CA144F-1CAD-4DBA-B6B0-0EE7527F8C4F}" type="doc">
      <dgm:prSet loTypeId="urn:microsoft.com/office/officeart/2005/8/layout/hProcess10#3" loCatId="process" qsTypeId="urn:microsoft.com/office/officeart/2005/8/quickstyle/3d3" qsCatId="3D" csTypeId="urn:microsoft.com/office/officeart/2005/8/colors/accent1_2" csCatId="accent1" phldr="1"/>
      <dgm:spPr/>
      <dgm:t>
        <a:bodyPr/>
        <a:lstStyle/>
        <a:p>
          <a:endParaRPr lang="en-US"/>
        </a:p>
      </dgm:t>
    </dgm:pt>
    <dgm:pt modelId="{D9D4CF5A-2432-4703-84D5-D1CB8ADD6C19}">
      <dgm:prSet phldrT="[Text]"/>
      <dgm:spPr/>
      <dgm:t>
        <a:bodyPr/>
        <a:lstStyle/>
        <a:p>
          <a:r>
            <a:rPr lang="en-US" dirty="0" smtClean="0"/>
            <a:t>Tax Authorities</a:t>
          </a:r>
          <a:endParaRPr lang="en-US" dirty="0"/>
        </a:p>
      </dgm:t>
    </dgm:pt>
    <dgm:pt modelId="{F0A61A4B-5609-4399-8D05-B935E73EC7A6}" type="parTrans" cxnId="{0D010E9A-2D14-4004-8B5C-806EF2A93D91}">
      <dgm:prSet/>
      <dgm:spPr/>
      <dgm:t>
        <a:bodyPr/>
        <a:lstStyle/>
        <a:p>
          <a:endParaRPr lang="en-US"/>
        </a:p>
      </dgm:t>
    </dgm:pt>
    <dgm:pt modelId="{365A20AE-538B-4B96-8176-099BB57F6385}" type="sibTrans" cxnId="{0D010E9A-2D14-4004-8B5C-806EF2A93D91}">
      <dgm:prSet/>
      <dgm:spPr/>
      <dgm:t>
        <a:bodyPr/>
        <a:lstStyle/>
        <a:p>
          <a:endParaRPr lang="en-US"/>
        </a:p>
      </dgm:t>
    </dgm:pt>
    <dgm:pt modelId="{B9902ED6-139F-400C-9EB2-91608478DECE}">
      <dgm:prSet phldrT="[Text]"/>
      <dgm:spPr/>
      <dgm:t>
        <a:bodyPr/>
        <a:lstStyle/>
        <a:p>
          <a:r>
            <a:rPr lang="en-US" dirty="0" smtClean="0"/>
            <a:t>Fixed Tax</a:t>
          </a:r>
          <a:endParaRPr lang="en-US" dirty="0"/>
        </a:p>
      </dgm:t>
    </dgm:pt>
    <dgm:pt modelId="{33618311-16AF-4724-AEA9-FB919544550C}" type="sibTrans" cxnId="{7A914B6F-D50B-456E-A877-A2C97B59BAAD}">
      <dgm:prSet/>
      <dgm:spPr/>
      <dgm:t>
        <a:bodyPr/>
        <a:lstStyle/>
        <a:p>
          <a:endParaRPr lang="en-US"/>
        </a:p>
      </dgm:t>
    </dgm:pt>
    <dgm:pt modelId="{5604E160-6486-404B-BC4D-4DBF1797FFAE}" type="parTrans" cxnId="{7A914B6F-D50B-456E-A877-A2C97B59BAAD}">
      <dgm:prSet/>
      <dgm:spPr/>
      <dgm:t>
        <a:bodyPr/>
        <a:lstStyle/>
        <a:p>
          <a:endParaRPr lang="en-US"/>
        </a:p>
      </dgm:t>
    </dgm:pt>
    <dgm:pt modelId="{5C2BC97A-4F8E-427E-B61F-D2F832DDFFA4}">
      <dgm:prSet phldrT="[Text]"/>
      <dgm:spPr/>
      <dgm:t>
        <a:bodyPr/>
        <a:lstStyle/>
        <a:p>
          <a:r>
            <a:rPr lang="en-US" dirty="0" smtClean="0"/>
            <a:t>Royalties/ FTS</a:t>
          </a:r>
          <a:endParaRPr lang="en-US" dirty="0"/>
        </a:p>
      </dgm:t>
    </dgm:pt>
    <dgm:pt modelId="{3CF24BAB-A80F-49C2-BA16-A24E41884B63}" type="sibTrans" cxnId="{5BDED942-258C-4EA4-B551-006157506044}">
      <dgm:prSet/>
      <dgm:spPr/>
      <dgm:t>
        <a:bodyPr/>
        <a:lstStyle/>
        <a:p>
          <a:endParaRPr lang="en-US"/>
        </a:p>
      </dgm:t>
    </dgm:pt>
    <dgm:pt modelId="{7F27C92F-DFC4-4CDD-A4CD-F4B90CF98E24}" type="parTrans" cxnId="{5BDED942-258C-4EA4-B551-006157506044}">
      <dgm:prSet/>
      <dgm:spPr/>
      <dgm:t>
        <a:bodyPr/>
        <a:lstStyle/>
        <a:p>
          <a:endParaRPr lang="en-US"/>
        </a:p>
      </dgm:t>
    </dgm:pt>
    <dgm:pt modelId="{3428EFF5-AAF8-463F-BE5E-86968A6A73C2}" type="pres">
      <dgm:prSet presAssocID="{11CA144F-1CAD-4DBA-B6B0-0EE7527F8C4F}" presName="Name0" presStyleCnt="0">
        <dgm:presLayoutVars>
          <dgm:dir/>
          <dgm:resizeHandles val="exact"/>
        </dgm:presLayoutVars>
      </dgm:prSet>
      <dgm:spPr/>
      <dgm:t>
        <a:bodyPr/>
        <a:lstStyle/>
        <a:p>
          <a:endParaRPr lang="en-US"/>
        </a:p>
      </dgm:t>
    </dgm:pt>
    <dgm:pt modelId="{F3B82BB5-B6E7-44BA-9387-3D5F2BD0BA6A}" type="pres">
      <dgm:prSet presAssocID="{D9D4CF5A-2432-4703-84D5-D1CB8ADD6C19}" presName="composite" presStyleCnt="0"/>
      <dgm:spPr/>
    </dgm:pt>
    <dgm:pt modelId="{8B768894-2DEC-4F23-AA25-11B50EF79968}" type="pres">
      <dgm:prSet presAssocID="{D9D4CF5A-2432-4703-84D5-D1CB8ADD6C19}" presName="imagSh" presStyleLbl="bgImgPlace1" presStyleIdx="0" presStyleCnt="3" custScaleX="88009" custScaleY="51574" custLinFactNeighborY="-42250"/>
      <dgm:spPr>
        <a:blipFill rotWithShape="0">
          <a:blip xmlns:r="http://schemas.openxmlformats.org/officeDocument/2006/relationships" r:embed="rId1"/>
          <a:stretch>
            <a:fillRect/>
          </a:stretch>
        </a:blipFill>
      </dgm:spPr>
    </dgm:pt>
    <dgm:pt modelId="{71C4B901-3DA5-4A06-B297-AB9A547AC431}" type="pres">
      <dgm:prSet presAssocID="{D9D4CF5A-2432-4703-84D5-D1CB8ADD6C19}" presName="txNode" presStyleLbl="node1" presStyleIdx="0" presStyleCnt="3" custScaleX="88009" custScaleY="17340" custLinFactNeighborX="-16287" custLinFactNeighborY="-66496">
        <dgm:presLayoutVars>
          <dgm:bulletEnabled val="1"/>
        </dgm:presLayoutVars>
      </dgm:prSet>
      <dgm:spPr/>
      <dgm:t>
        <a:bodyPr/>
        <a:lstStyle/>
        <a:p>
          <a:endParaRPr lang="en-US"/>
        </a:p>
      </dgm:t>
    </dgm:pt>
    <dgm:pt modelId="{609FD944-2BFE-45F1-BFD7-3D4C6AF9253E}" type="pres">
      <dgm:prSet presAssocID="{365A20AE-538B-4B96-8176-099BB57F6385}" presName="sibTrans" presStyleLbl="sibTrans2D1" presStyleIdx="0" presStyleCnt="2" custScaleX="275586" custScaleY="298523"/>
      <dgm:spPr/>
      <dgm:t>
        <a:bodyPr/>
        <a:lstStyle/>
        <a:p>
          <a:endParaRPr lang="en-US"/>
        </a:p>
      </dgm:t>
    </dgm:pt>
    <dgm:pt modelId="{54FE058D-BBBD-4878-BD49-CC92AB60AC93}" type="pres">
      <dgm:prSet presAssocID="{365A20AE-538B-4B96-8176-099BB57F6385}" presName="connTx" presStyleLbl="sibTrans2D1" presStyleIdx="0" presStyleCnt="2"/>
      <dgm:spPr/>
      <dgm:t>
        <a:bodyPr/>
        <a:lstStyle/>
        <a:p>
          <a:endParaRPr lang="en-US"/>
        </a:p>
      </dgm:t>
    </dgm:pt>
    <dgm:pt modelId="{130EA2B1-32E0-4240-9360-11FD05EC0BDB}" type="pres">
      <dgm:prSet presAssocID="{5C2BC97A-4F8E-427E-B61F-D2F832DDFFA4}" presName="composite" presStyleCnt="0"/>
      <dgm:spPr/>
    </dgm:pt>
    <dgm:pt modelId="{C6C383CD-50B8-4798-87E9-F28FEBEBD4C7}" type="pres">
      <dgm:prSet presAssocID="{5C2BC97A-4F8E-427E-B61F-D2F832DDFFA4}" presName="imagSh" presStyleLbl="bgImgPlace1" presStyleIdx="1" presStyleCnt="3" custScaleX="88009" custScaleY="51574" custLinFactNeighborY="-42250"/>
      <dgm:spPr>
        <a:blipFill rotWithShape="0">
          <a:blip xmlns:r="http://schemas.openxmlformats.org/officeDocument/2006/relationships" r:embed="rId2"/>
          <a:stretch>
            <a:fillRect/>
          </a:stretch>
        </a:blipFill>
      </dgm:spPr>
    </dgm:pt>
    <dgm:pt modelId="{63E4A506-F744-4ED9-8C8C-6E714AFF2ADE}" type="pres">
      <dgm:prSet presAssocID="{5C2BC97A-4F8E-427E-B61F-D2F832DDFFA4}" presName="txNode" presStyleLbl="node1" presStyleIdx="1" presStyleCnt="3" custScaleX="88009" custScaleY="17340" custLinFactNeighborX="-16287" custLinFactNeighborY="-66496">
        <dgm:presLayoutVars>
          <dgm:bulletEnabled val="1"/>
        </dgm:presLayoutVars>
      </dgm:prSet>
      <dgm:spPr/>
      <dgm:t>
        <a:bodyPr/>
        <a:lstStyle/>
        <a:p>
          <a:endParaRPr lang="en-US"/>
        </a:p>
      </dgm:t>
    </dgm:pt>
    <dgm:pt modelId="{B8491575-8798-4509-9E37-13ABCC3DEEC5}" type="pres">
      <dgm:prSet presAssocID="{3CF24BAB-A80F-49C2-BA16-A24E41884B63}" presName="sibTrans" presStyleLbl="sibTrans2D1" presStyleIdx="1" presStyleCnt="2" custScaleX="265915" custScaleY="273130"/>
      <dgm:spPr/>
      <dgm:t>
        <a:bodyPr/>
        <a:lstStyle/>
        <a:p>
          <a:endParaRPr lang="en-US"/>
        </a:p>
      </dgm:t>
    </dgm:pt>
    <dgm:pt modelId="{A76A38FB-EC4C-4362-8B7A-803D332EE95C}" type="pres">
      <dgm:prSet presAssocID="{3CF24BAB-A80F-49C2-BA16-A24E41884B63}" presName="connTx" presStyleLbl="sibTrans2D1" presStyleIdx="1" presStyleCnt="2"/>
      <dgm:spPr/>
      <dgm:t>
        <a:bodyPr/>
        <a:lstStyle/>
        <a:p>
          <a:endParaRPr lang="en-US"/>
        </a:p>
      </dgm:t>
    </dgm:pt>
    <dgm:pt modelId="{DF727345-0B8D-4A10-A4BD-88E0DC7E5150}" type="pres">
      <dgm:prSet presAssocID="{B9902ED6-139F-400C-9EB2-91608478DECE}" presName="composite" presStyleCnt="0"/>
      <dgm:spPr/>
    </dgm:pt>
    <dgm:pt modelId="{7CA5F25D-56F5-4BBE-B3E6-539616448521}" type="pres">
      <dgm:prSet presAssocID="{B9902ED6-139F-400C-9EB2-91608478DECE}" presName="imagSh" presStyleLbl="bgImgPlace1" presStyleIdx="2" presStyleCnt="3" custScaleX="88009" custScaleY="51574" custLinFactNeighborY="-42250"/>
      <dgm:spPr>
        <a:blipFill rotWithShape="0">
          <a:blip xmlns:r="http://schemas.openxmlformats.org/officeDocument/2006/relationships" r:embed="rId3"/>
          <a:stretch>
            <a:fillRect/>
          </a:stretch>
        </a:blipFill>
      </dgm:spPr>
    </dgm:pt>
    <dgm:pt modelId="{335A712C-842C-4A77-A9D4-DCF4EA37D630}" type="pres">
      <dgm:prSet presAssocID="{B9902ED6-139F-400C-9EB2-91608478DECE}" presName="txNode" presStyleLbl="node1" presStyleIdx="2" presStyleCnt="3" custScaleX="88009" custScaleY="17340" custLinFactNeighborX="-16287" custLinFactNeighborY="-66496">
        <dgm:presLayoutVars>
          <dgm:bulletEnabled val="1"/>
        </dgm:presLayoutVars>
      </dgm:prSet>
      <dgm:spPr/>
      <dgm:t>
        <a:bodyPr/>
        <a:lstStyle/>
        <a:p>
          <a:endParaRPr lang="en-US"/>
        </a:p>
      </dgm:t>
    </dgm:pt>
  </dgm:ptLst>
  <dgm:cxnLst>
    <dgm:cxn modelId="{651B0720-D516-4258-ACC6-70C4455DB768}" type="presOf" srcId="{365A20AE-538B-4B96-8176-099BB57F6385}" destId="{54FE058D-BBBD-4878-BD49-CC92AB60AC93}" srcOrd="1" destOrd="0" presId="urn:microsoft.com/office/officeart/2005/8/layout/hProcess10#3"/>
    <dgm:cxn modelId="{5BDED942-258C-4EA4-B551-006157506044}" srcId="{11CA144F-1CAD-4DBA-B6B0-0EE7527F8C4F}" destId="{5C2BC97A-4F8E-427E-B61F-D2F832DDFFA4}" srcOrd="1" destOrd="0" parTransId="{7F27C92F-DFC4-4CDD-A4CD-F4B90CF98E24}" sibTransId="{3CF24BAB-A80F-49C2-BA16-A24E41884B63}"/>
    <dgm:cxn modelId="{5D18960A-1C33-4D03-889A-2B126CDA3597}" type="presOf" srcId="{11CA144F-1CAD-4DBA-B6B0-0EE7527F8C4F}" destId="{3428EFF5-AAF8-463F-BE5E-86968A6A73C2}" srcOrd="0" destOrd="0" presId="urn:microsoft.com/office/officeart/2005/8/layout/hProcess10#3"/>
    <dgm:cxn modelId="{55832041-8EAE-488E-B2A0-9364C93E17AB}" type="presOf" srcId="{3CF24BAB-A80F-49C2-BA16-A24E41884B63}" destId="{A76A38FB-EC4C-4362-8B7A-803D332EE95C}" srcOrd="1" destOrd="0" presId="urn:microsoft.com/office/officeart/2005/8/layout/hProcess10#3"/>
    <dgm:cxn modelId="{1488D008-7855-4D74-A94C-44E137FE1CC7}" type="presOf" srcId="{5C2BC97A-4F8E-427E-B61F-D2F832DDFFA4}" destId="{63E4A506-F744-4ED9-8C8C-6E714AFF2ADE}" srcOrd="0" destOrd="0" presId="urn:microsoft.com/office/officeart/2005/8/layout/hProcess10#3"/>
    <dgm:cxn modelId="{8657BD84-395B-4A36-8AD2-D9979AF697D6}" type="presOf" srcId="{3CF24BAB-A80F-49C2-BA16-A24E41884B63}" destId="{B8491575-8798-4509-9E37-13ABCC3DEEC5}" srcOrd="0" destOrd="0" presId="urn:microsoft.com/office/officeart/2005/8/layout/hProcess10#3"/>
    <dgm:cxn modelId="{0D010E9A-2D14-4004-8B5C-806EF2A93D91}" srcId="{11CA144F-1CAD-4DBA-B6B0-0EE7527F8C4F}" destId="{D9D4CF5A-2432-4703-84D5-D1CB8ADD6C19}" srcOrd="0" destOrd="0" parTransId="{F0A61A4B-5609-4399-8D05-B935E73EC7A6}" sibTransId="{365A20AE-538B-4B96-8176-099BB57F6385}"/>
    <dgm:cxn modelId="{390907CB-DD68-440E-8A29-F40C4949627F}" type="presOf" srcId="{365A20AE-538B-4B96-8176-099BB57F6385}" destId="{609FD944-2BFE-45F1-BFD7-3D4C6AF9253E}" srcOrd="0" destOrd="0" presId="urn:microsoft.com/office/officeart/2005/8/layout/hProcess10#3"/>
    <dgm:cxn modelId="{F2375266-414A-479E-AC34-68A6FE50AC7B}" type="presOf" srcId="{B9902ED6-139F-400C-9EB2-91608478DECE}" destId="{335A712C-842C-4A77-A9D4-DCF4EA37D630}" srcOrd="0" destOrd="0" presId="urn:microsoft.com/office/officeart/2005/8/layout/hProcess10#3"/>
    <dgm:cxn modelId="{7A914B6F-D50B-456E-A877-A2C97B59BAAD}" srcId="{11CA144F-1CAD-4DBA-B6B0-0EE7527F8C4F}" destId="{B9902ED6-139F-400C-9EB2-91608478DECE}" srcOrd="2" destOrd="0" parTransId="{5604E160-6486-404B-BC4D-4DBF1797FFAE}" sibTransId="{33618311-16AF-4724-AEA9-FB919544550C}"/>
    <dgm:cxn modelId="{FE92752E-A27A-4FE1-A42C-4A422A085473}" type="presOf" srcId="{D9D4CF5A-2432-4703-84D5-D1CB8ADD6C19}" destId="{71C4B901-3DA5-4A06-B297-AB9A547AC431}" srcOrd="0" destOrd="0" presId="urn:microsoft.com/office/officeart/2005/8/layout/hProcess10#3"/>
    <dgm:cxn modelId="{B79D88B5-53DC-4DE5-A106-A747C5057F47}" type="presParOf" srcId="{3428EFF5-AAF8-463F-BE5E-86968A6A73C2}" destId="{F3B82BB5-B6E7-44BA-9387-3D5F2BD0BA6A}" srcOrd="0" destOrd="0" presId="urn:microsoft.com/office/officeart/2005/8/layout/hProcess10#3"/>
    <dgm:cxn modelId="{C41E2A0F-8F2D-4C11-B513-6B3E6178467A}" type="presParOf" srcId="{F3B82BB5-B6E7-44BA-9387-3D5F2BD0BA6A}" destId="{8B768894-2DEC-4F23-AA25-11B50EF79968}" srcOrd="0" destOrd="0" presId="urn:microsoft.com/office/officeart/2005/8/layout/hProcess10#3"/>
    <dgm:cxn modelId="{38788CBC-E254-4177-BF80-3E70EB1F3468}" type="presParOf" srcId="{F3B82BB5-B6E7-44BA-9387-3D5F2BD0BA6A}" destId="{71C4B901-3DA5-4A06-B297-AB9A547AC431}" srcOrd="1" destOrd="0" presId="urn:microsoft.com/office/officeart/2005/8/layout/hProcess10#3"/>
    <dgm:cxn modelId="{BC4EA7A8-C515-4525-A62E-C2AD54BC6D5B}" type="presParOf" srcId="{3428EFF5-AAF8-463F-BE5E-86968A6A73C2}" destId="{609FD944-2BFE-45F1-BFD7-3D4C6AF9253E}" srcOrd="1" destOrd="0" presId="urn:microsoft.com/office/officeart/2005/8/layout/hProcess10#3"/>
    <dgm:cxn modelId="{BECBCBDB-C83A-4719-8118-17D7429411FA}" type="presParOf" srcId="{609FD944-2BFE-45F1-BFD7-3D4C6AF9253E}" destId="{54FE058D-BBBD-4878-BD49-CC92AB60AC93}" srcOrd="0" destOrd="0" presId="urn:microsoft.com/office/officeart/2005/8/layout/hProcess10#3"/>
    <dgm:cxn modelId="{8387E4FF-F4E2-478F-8246-136DA9D9F7C7}" type="presParOf" srcId="{3428EFF5-AAF8-463F-BE5E-86968A6A73C2}" destId="{130EA2B1-32E0-4240-9360-11FD05EC0BDB}" srcOrd="2" destOrd="0" presId="urn:microsoft.com/office/officeart/2005/8/layout/hProcess10#3"/>
    <dgm:cxn modelId="{56FFE033-6D98-42F7-8EF3-F910C7119A9C}" type="presParOf" srcId="{130EA2B1-32E0-4240-9360-11FD05EC0BDB}" destId="{C6C383CD-50B8-4798-87E9-F28FEBEBD4C7}" srcOrd="0" destOrd="0" presId="urn:microsoft.com/office/officeart/2005/8/layout/hProcess10#3"/>
    <dgm:cxn modelId="{70EB7297-80A2-4CA4-BF0F-15D8A082D0AA}" type="presParOf" srcId="{130EA2B1-32E0-4240-9360-11FD05EC0BDB}" destId="{63E4A506-F744-4ED9-8C8C-6E714AFF2ADE}" srcOrd="1" destOrd="0" presId="urn:microsoft.com/office/officeart/2005/8/layout/hProcess10#3"/>
    <dgm:cxn modelId="{F01EEA98-567D-4086-ABBE-E706D4D650C1}" type="presParOf" srcId="{3428EFF5-AAF8-463F-BE5E-86968A6A73C2}" destId="{B8491575-8798-4509-9E37-13ABCC3DEEC5}" srcOrd="3" destOrd="0" presId="urn:microsoft.com/office/officeart/2005/8/layout/hProcess10#3"/>
    <dgm:cxn modelId="{F0910120-8A3E-4FDF-AE2F-257E4F7B0E5A}" type="presParOf" srcId="{B8491575-8798-4509-9E37-13ABCC3DEEC5}" destId="{A76A38FB-EC4C-4362-8B7A-803D332EE95C}" srcOrd="0" destOrd="0" presId="urn:microsoft.com/office/officeart/2005/8/layout/hProcess10#3"/>
    <dgm:cxn modelId="{901CCF72-4F5D-4CF5-B8A7-2E358BDB93BD}" type="presParOf" srcId="{3428EFF5-AAF8-463F-BE5E-86968A6A73C2}" destId="{DF727345-0B8D-4A10-A4BD-88E0DC7E5150}" srcOrd="4" destOrd="0" presId="urn:microsoft.com/office/officeart/2005/8/layout/hProcess10#3"/>
    <dgm:cxn modelId="{5D2A8D04-489D-4634-A756-066EED093808}" type="presParOf" srcId="{DF727345-0B8D-4A10-A4BD-88E0DC7E5150}" destId="{7CA5F25D-56F5-4BBE-B3E6-539616448521}" srcOrd="0" destOrd="0" presId="urn:microsoft.com/office/officeart/2005/8/layout/hProcess10#3"/>
    <dgm:cxn modelId="{43A0023D-8986-4F64-B45F-E2119A0B9244}" type="presParOf" srcId="{DF727345-0B8D-4A10-A4BD-88E0DC7E5150}" destId="{335A712C-842C-4A77-A9D4-DCF4EA37D630}" srcOrd="1" destOrd="0" presId="urn:microsoft.com/office/officeart/2005/8/layout/hProcess10#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1CA144F-1CAD-4DBA-B6B0-0EE7527F8C4F}" type="doc">
      <dgm:prSet loTypeId="urn:microsoft.com/office/officeart/2005/8/layout/hProcess10#4" loCatId="process" qsTypeId="urn:microsoft.com/office/officeart/2005/8/quickstyle/3d3" qsCatId="3D" csTypeId="urn:microsoft.com/office/officeart/2005/8/colors/accent1_2" csCatId="accent1" phldr="1"/>
      <dgm:spPr/>
      <dgm:t>
        <a:bodyPr/>
        <a:lstStyle/>
        <a:p>
          <a:endParaRPr lang="en-US"/>
        </a:p>
      </dgm:t>
    </dgm:pt>
    <dgm:pt modelId="{B9902ED6-139F-400C-9EB2-91608478DECE}">
      <dgm:prSet phldrT="[Text]"/>
      <dgm:spPr/>
      <dgm:t>
        <a:bodyPr/>
        <a:lstStyle/>
        <a:p>
          <a:r>
            <a:rPr lang="en-US" dirty="0" smtClean="0"/>
            <a:t>Low Rate/ Nil rate Tax</a:t>
          </a:r>
          <a:endParaRPr lang="en-US" dirty="0"/>
        </a:p>
      </dgm:t>
    </dgm:pt>
    <dgm:pt modelId="{33618311-16AF-4724-AEA9-FB919544550C}" type="sibTrans" cxnId="{7A914B6F-D50B-456E-A877-A2C97B59BAAD}">
      <dgm:prSet/>
      <dgm:spPr/>
      <dgm:t>
        <a:bodyPr/>
        <a:lstStyle/>
        <a:p>
          <a:endParaRPr lang="en-US"/>
        </a:p>
      </dgm:t>
    </dgm:pt>
    <dgm:pt modelId="{5604E160-6486-404B-BC4D-4DBF1797FFAE}" type="parTrans" cxnId="{7A914B6F-D50B-456E-A877-A2C97B59BAAD}">
      <dgm:prSet/>
      <dgm:spPr/>
      <dgm:t>
        <a:bodyPr/>
        <a:lstStyle/>
        <a:p>
          <a:endParaRPr lang="en-US"/>
        </a:p>
      </dgm:t>
    </dgm:pt>
    <dgm:pt modelId="{5C2BC97A-4F8E-427E-B61F-D2F832DDFFA4}">
      <dgm:prSet phldrT="[Text]"/>
      <dgm:spPr/>
      <dgm:t>
        <a:bodyPr/>
        <a:lstStyle/>
        <a:p>
          <a:r>
            <a:rPr lang="en-US" dirty="0" smtClean="0"/>
            <a:t>Business Income</a:t>
          </a:r>
          <a:endParaRPr lang="en-US" dirty="0"/>
        </a:p>
      </dgm:t>
    </dgm:pt>
    <dgm:pt modelId="{3CF24BAB-A80F-49C2-BA16-A24E41884B63}" type="sibTrans" cxnId="{5BDED942-258C-4EA4-B551-006157506044}">
      <dgm:prSet/>
      <dgm:spPr/>
      <dgm:t>
        <a:bodyPr/>
        <a:lstStyle/>
        <a:p>
          <a:endParaRPr lang="en-US"/>
        </a:p>
      </dgm:t>
    </dgm:pt>
    <dgm:pt modelId="{7F27C92F-DFC4-4CDD-A4CD-F4B90CF98E24}" type="parTrans" cxnId="{5BDED942-258C-4EA4-B551-006157506044}">
      <dgm:prSet/>
      <dgm:spPr/>
      <dgm:t>
        <a:bodyPr/>
        <a:lstStyle/>
        <a:p>
          <a:endParaRPr lang="en-US"/>
        </a:p>
      </dgm:t>
    </dgm:pt>
    <dgm:pt modelId="{D9D4CF5A-2432-4703-84D5-D1CB8ADD6C19}">
      <dgm:prSet phldrT="[Text]"/>
      <dgm:spPr/>
      <dgm:t>
        <a:bodyPr/>
        <a:lstStyle/>
        <a:p>
          <a:r>
            <a:rPr lang="en-US" dirty="0" err="1" smtClean="0"/>
            <a:t>Assessees</a:t>
          </a:r>
          <a:endParaRPr lang="en-US" dirty="0"/>
        </a:p>
      </dgm:t>
    </dgm:pt>
    <dgm:pt modelId="{365A20AE-538B-4B96-8176-099BB57F6385}" type="sibTrans" cxnId="{0D010E9A-2D14-4004-8B5C-806EF2A93D91}">
      <dgm:prSet/>
      <dgm:spPr/>
      <dgm:t>
        <a:bodyPr/>
        <a:lstStyle/>
        <a:p>
          <a:endParaRPr lang="en-US"/>
        </a:p>
      </dgm:t>
    </dgm:pt>
    <dgm:pt modelId="{F0A61A4B-5609-4399-8D05-B935E73EC7A6}" type="parTrans" cxnId="{0D010E9A-2D14-4004-8B5C-806EF2A93D91}">
      <dgm:prSet/>
      <dgm:spPr/>
      <dgm:t>
        <a:bodyPr/>
        <a:lstStyle/>
        <a:p>
          <a:endParaRPr lang="en-US"/>
        </a:p>
      </dgm:t>
    </dgm:pt>
    <dgm:pt modelId="{3428EFF5-AAF8-463F-BE5E-86968A6A73C2}" type="pres">
      <dgm:prSet presAssocID="{11CA144F-1CAD-4DBA-B6B0-0EE7527F8C4F}" presName="Name0" presStyleCnt="0">
        <dgm:presLayoutVars>
          <dgm:dir/>
          <dgm:resizeHandles val="exact"/>
        </dgm:presLayoutVars>
      </dgm:prSet>
      <dgm:spPr/>
      <dgm:t>
        <a:bodyPr/>
        <a:lstStyle/>
        <a:p>
          <a:endParaRPr lang="en-US"/>
        </a:p>
      </dgm:t>
    </dgm:pt>
    <dgm:pt modelId="{F3B82BB5-B6E7-44BA-9387-3D5F2BD0BA6A}" type="pres">
      <dgm:prSet presAssocID="{D9D4CF5A-2432-4703-84D5-D1CB8ADD6C19}" presName="composite" presStyleCnt="0"/>
      <dgm:spPr/>
    </dgm:pt>
    <dgm:pt modelId="{8B768894-2DEC-4F23-AA25-11B50EF79968}" type="pres">
      <dgm:prSet presAssocID="{D9D4CF5A-2432-4703-84D5-D1CB8ADD6C19}" presName="imagSh" presStyleLbl="bgImgPlace1" presStyleIdx="0" presStyleCnt="3" custScaleX="88009" custScaleY="51574" custLinFactNeighborY="-42250"/>
      <dgm:spPr>
        <a:blipFill rotWithShape="0">
          <a:blip xmlns:r="http://schemas.openxmlformats.org/officeDocument/2006/relationships" r:embed="rId1"/>
          <a:stretch>
            <a:fillRect/>
          </a:stretch>
        </a:blipFill>
      </dgm:spPr>
    </dgm:pt>
    <dgm:pt modelId="{71C4B901-3DA5-4A06-B297-AB9A547AC431}" type="pres">
      <dgm:prSet presAssocID="{D9D4CF5A-2432-4703-84D5-D1CB8ADD6C19}" presName="txNode" presStyleLbl="node1" presStyleIdx="0" presStyleCnt="3" custScaleX="88009" custScaleY="17340" custLinFactNeighborX="-16287" custLinFactNeighborY="-66496">
        <dgm:presLayoutVars>
          <dgm:bulletEnabled val="1"/>
        </dgm:presLayoutVars>
      </dgm:prSet>
      <dgm:spPr/>
      <dgm:t>
        <a:bodyPr/>
        <a:lstStyle/>
        <a:p>
          <a:endParaRPr lang="en-US"/>
        </a:p>
      </dgm:t>
    </dgm:pt>
    <dgm:pt modelId="{609FD944-2BFE-45F1-BFD7-3D4C6AF9253E}" type="pres">
      <dgm:prSet presAssocID="{365A20AE-538B-4B96-8176-099BB57F6385}" presName="sibTrans" presStyleLbl="sibTrans2D1" presStyleIdx="0" presStyleCnt="2" custScaleX="275586" custScaleY="298523"/>
      <dgm:spPr/>
      <dgm:t>
        <a:bodyPr/>
        <a:lstStyle/>
        <a:p>
          <a:endParaRPr lang="en-US"/>
        </a:p>
      </dgm:t>
    </dgm:pt>
    <dgm:pt modelId="{54FE058D-BBBD-4878-BD49-CC92AB60AC93}" type="pres">
      <dgm:prSet presAssocID="{365A20AE-538B-4B96-8176-099BB57F6385}" presName="connTx" presStyleLbl="sibTrans2D1" presStyleIdx="0" presStyleCnt="2"/>
      <dgm:spPr/>
      <dgm:t>
        <a:bodyPr/>
        <a:lstStyle/>
        <a:p>
          <a:endParaRPr lang="en-US"/>
        </a:p>
      </dgm:t>
    </dgm:pt>
    <dgm:pt modelId="{130EA2B1-32E0-4240-9360-11FD05EC0BDB}" type="pres">
      <dgm:prSet presAssocID="{5C2BC97A-4F8E-427E-B61F-D2F832DDFFA4}" presName="composite" presStyleCnt="0"/>
      <dgm:spPr/>
    </dgm:pt>
    <dgm:pt modelId="{C6C383CD-50B8-4798-87E9-F28FEBEBD4C7}" type="pres">
      <dgm:prSet presAssocID="{5C2BC97A-4F8E-427E-B61F-D2F832DDFFA4}" presName="imagSh" presStyleLbl="bgImgPlace1" presStyleIdx="1" presStyleCnt="3" custScaleX="88009" custScaleY="51574" custLinFactNeighborY="-42250"/>
      <dgm:spPr>
        <a:blipFill rotWithShape="0">
          <a:blip xmlns:r="http://schemas.openxmlformats.org/officeDocument/2006/relationships" r:embed="rId2"/>
          <a:stretch>
            <a:fillRect/>
          </a:stretch>
        </a:blipFill>
      </dgm:spPr>
    </dgm:pt>
    <dgm:pt modelId="{63E4A506-F744-4ED9-8C8C-6E714AFF2ADE}" type="pres">
      <dgm:prSet presAssocID="{5C2BC97A-4F8E-427E-B61F-D2F832DDFFA4}" presName="txNode" presStyleLbl="node1" presStyleIdx="1" presStyleCnt="3" custScaleX="88009" custScaleY="17340" custLinFactNeighborX="-16287" custLinFactNeighborY="-66496">
        <dgm:presLayoutVars>
          <dgm:bulletEnabled val="1"/>
        </dgm:presLayoutVars>
      </dgm:prSet>
      <dgm:spPr/>
      <dgm:t>
        <a:bodyPr/>
        <a:lstStyle/>
        <a:p>
          <a:endParaRPr lang="en-US"/>
        </a:p>
      </dgm:t>
    </dgm:pt>
    <dgm:pt modelId="{B8491575-8798-4509-9E37-13ABCC3DEEC5}" type="pres">
      <dgm:prSet presAssocID="{3CF24BAB-A80F-49C2-BA16-A24E41884B63}" presName="sibTrans" presStyleLbl="sibTrans2D1" presStyleIdx="1" presStyleCnt="2" custScaleX="265915" custScaleY="273130"/>
      <dgm:spPr/>
      <dgm:t>
        <a:bodyPr/>
        <a:lstStyle/>
        <a:p>
          <a:endParaRPr lang="en-US"/>
        </a:p>
      </dgm:t>
    </dgm:pt>
    <dgm:pt modelId="{A76A38FB-EC4C-4362-8B7A-803D332EE95C}" type="pres">
      <dgm:prSet presAssocID="{3CF24BAB-A80F-49C2-BA16-A24E41884B63}" presName="connTx" presStyleLbl="sibTrans2D1" presStyleIdx="1" presStyleCnt="2"/>
      <dgm:spPr/>
      <dgm:t>
        <a:bodyPr/>
        <a:lstStyle/>
        <a:p>
          <a:endParaRPr lang="en-US"/>
        </a:p>
      </dgm:t>
    </dgm:pt>
    <dgm:pt modelId="{DF727345-0B8D-4A10-A4BD-88E0DC7E5150}" type="pres">
      <dgm:prSet presAssocID="{B9902ED6-139F-400C-9EB2-91608478DECE}" presName="composite" presStyleCnt="0"/>
      <dgm:spPr/>
    </dgm:pt>
    <dgm:pt modelId="{7CA5F25D-56F5-4BBE-B3E6-539616448521}" type="pres">
      <dgm:prSet presAssocID="{B9902ED6-139F-400C-9EB2-91608478DECE}" presName="imagSh" presStyleLbl="bgImgPlace1" presStyleIdx="2" presStyleCnt="3" custScaleX="88009" custScaleY="51574" custLinFactNeighborY="-42250"/>
      <dgm:spPr>
        <a:blipFill rotWithShape="0">
          <a:blip xmlns:r="http://schemas.openxmlformats.org/officeDocument/2006/relationships" r:embed="rId3"/>
          <a:stretch>
            <a:fillRect/>
          </a:stretch>
        </a:blipFill>
      </dgm:spPr>
    </dgm:pt>
    <dgm:pt modelId="{335A712C-842C-4A77-A9D4-DCF4EA37D630}" type="pres">
      <dgm:prSet presAssocID="{B9902ED6-139F-400C-9EB2-91608478DECE}" presName="txNode" presStyleLbl="node1" presStyleIdx="2" presStyleCnt="3" custScaleX="88009" custScaleY="17340" custLinFactNeighborX="-16287" custLinFactNeighborY="-66496">
        <dgm:presLayoutVars>
          <dgm:bulletEnabled val="1"/>
        </dgm:presLayoutVars>
      </dgm:prSet>
      <dgm:spPr/>
      <dgm:t>
        <a:bodyPr/>
        <a:lstStyle/>
        <a:p>
          <a:endParaRPr lang="en-US"/>
        </a:p>
      </dgm:t>
    </dgm:pt>
  </dgm:ptLst>
  <dgm:cxnLst>
    <dgm:cxn modelId="{DFB4925D-251A-43F9-9D25-CE8284C2A643}" type="presOf" srcId="{D9D4CF5A-2432-4703-84D5-D1CB8ADD6C19}" destId="{71C4B901-3DA5-4A06-B297-AB9A547AC431}" srcOrd="0" destOrd="0" presId="urn:microsoft.com/office/officeart/2005/8/layout/hProcess10#4"/>
    <dgm:cxn modelId="{5BDED942-258C-4EA4-B551-006157506044}" srcId="{11CA144F-1CAD-4DBA-B6B0-0EE7527F8C4F}" destId="{5C2BC97A-4F8E-427E-B61F-D2F832DDFFA4}" srcOrd="1" destOrd="0" parTransId="{7F27C92F-DFC4-4CDD-A4CD-F4B90CF98E24}" sibTransId="{3CF24BAB-A80F-49C2-BA16-A24E41884B63}"/>
    <dgm:cxn modelId="{E850EE77-5813-4FBC-B0EC-CB6E73091C9D}" type="presOf" srcId="{365A20AE-538B-4B96-8176-099BB57F6385}" destId="{54FE058D-BBBD-4878-BD49-CC92AB60AC93}" srcOrd="1" destOrd="0" presId="urn:microsoft.com/office/officeart/2005/8/layout/hProcess10#4"/>
    <dgm:cxn modelId="{7A914B6F-D50B-456E-A877-A2C97B59BAAD}" srcId="{11CA144F-1CAD-4DBA-B6B0-0EE7527F8C4F}" destId="{B9902ED6-139F-400C-9EB2-91608478DECE}" srcOrd="2" destOrd="0" parTransId="{5604E160-6486-404B-BC4D-4DBF1797FFAE}" sibTransId="{33618311-16AF-4724-AEA9-FB919544550C}"/>
    <dgm:cxn modelId="{196FE259-E14D-4B57-AF64-0BDF869A66A6}" type="presOf" srcId="{3CF24BAB-A80F-49C2-BA16-A24E41884B63}" destId="{A76A38FB-EC4C-4362-8B7A-803D332EE95C}" srcOrd="1" destOrd="0" presId="urn:microsoft.com/office/officeart/2005/8/layout/hProcess10#4"/>
    <dgm:cxn modelId="{2B3468A0-DF7D-4845-B801-B5466FB7FFBA}" type="presOf" srcId="{3CF24BAB-A80F-49C2-BA16-A24E41884B63}" destId="{B8491575-8798-4509-9E37-13ABCC3DEEC5}" srcOrd="0" destOrd="0" presId="urn:microsoft.com/office/officeart/2005/8/layout/hProcess10#4"/>
    <dgm:cxn modelId="{4216F6EE-1781-4B18-9EC4-DD7BB48FF08D}" type="presOf" srcId="{365A20AE-538B-4B96-8176-099BB57F6385}" destId="{609FD944-2BFE-45F1-BFD7-3D4C6AF9253E}" srcOrd="0" destOrd="0" presId="urn:microsoft.com/office/officeart/2005/8/layout/hProcess10#4"/>
    <dgm:cxn modelId="{FB30F576-E5BC-4023-9421-6BFD2B443321}" type="presOf" srcId="{11CA144F-1CAD-4DBA-B6B0-0EE7527F8C4F}" destId="{3428EFF5-AAF8-463F-BE5E-86968A6A73C2}" srcOrd="0" destOrd="0" presId="urn:microsoft.com/office/officeart/2005/8/layout/hProcess10#4"/>
    <dgm:cxn modelId="{8B6C5EF8-CC10-40B6-BEF1-6DD9802AEAD3}" type="presOf" srcId="{5C2BC97A-4F8E-427E-B61F-D2F832DDFFA4}" destId="{63E4A506-F744-4ED9-8C8C-6E714AFF2ADE}" srcOrd="0" destOrd="0" presId="urn:microsoft.com/office/officeart/2005/8/layout/hProcess10#4"/>
    <dgm:cxn modelId="{0D010E9A-2D14-4004-8B5C-806EF2A93D91}" srcId="{11CA144F-1CAD-4DBA-B6B0-0EE7527F8C4F}" destId="{D9D4CF5A-2432-4703-84D5-D1CB8ADD6C19}" srcOrd="0" destOrd="0" parTransId="{F0A61A4B-5609-4399-8D05-B935E73EC7A6}" sibTransId="{365A20AE-538B-4B96-8176-099BB57F6385}"/>
    <dgm:cxn modelId="{F878E58E-5D43-4CE4-A36D-16FBE4DFC8DC}" type="presOf" srcId="{B9902ED6-139F-400C-9EB2-91608478DECE}" destId="{335A712C-842C-4A77-A9D4-DCF4EA37D630}" srcOrd="0" destOrd="0" presId="urn:microsoft.com/office/officeart/2005/8/layout/hProcess10#4"/>
    <dgm:cxn modelId="{A4B7C71E-1FCB-45D1-A9BF-192685203C50}" type="presParOf" srcId="{3428EFF5-AAF8-463F-BE5E-86968A6A73C2}" destId="{F3B82BB5-B6E7-44BA-9387-3D5F2BD0BA6A}" srcOrd="0" destOrd="0" presId="urn:microsoft.com/office/officeart/2005/8/layout/hProcess10#4"/>
    <dgm:cxn modelId="{DBF4735F-9E21-4103-B939-AFE38794C69B}" type="presParOf" srcId="{F3B82BB5-B6E7-44BA-9387-3D5F2BD0BA6A}" destId="{8B768894-2DEC-4F23-AA25-11B50EF79968}" srcOrd="0" destOrd="0" presId="urn:microsoft.com/office/officeart/2005/8/layout/hProcess10#4"/>
    <dgm:cxn modelId="{82546486-DF57-492E-B6EC-3AAB9A8A51B8}" type="presParOf" srcId="{F3B82BB5-B6E7-44BA-9387-3D5F2BD0BA6A}" destId="{71C4B901-3DA5-4A06-B297-AB9A547AC431}" srcOrd="1" destOrd="0" presId="urn:microsoft.com/office/officeart/2005/8/layout/hProcess10#4"/>
    <dgm:cxn modelId="{8A0207E0-0A96-4090-9F24-6F8CCB5885A6}" type="presParOf" srcId="{3428EFF5-AAF8-463F-BE5E-86968A6A73C2}" destId="{609FD944-2BFE-45F1-BFD7-3D4C6AF9253E}" srcOrd="1" destOrd="0" presId="urn:microsoft.com/office/officeart/2005/8/layout/hProcess10#4"/>
    <dgm:cxn modelId="{8F6ADD56-1D24-4275-9EFD-A593B5798120}" type="presParOf" srcId="{609FD944-2BFE-45F1-BFD7-3D4C6AF9253E}" destId="{54FE058D-BBBD-4878-BD49-CC92AB60AC93}" srcOrd="0" destOrd="0" presId="urn:microsoft.com/office/officeart/2005/8/layout/hProcess10#4"/>
    <dgm:cxn modelId="{B14F17D0-8D92-4C8B-B75A-6D6067E66DC0}" type="presParOf" srcId="{3428EFF5-AAF8-463F-BE5E-86968A6A73C2}" destId="{130EA2B1-32E0-4240-9360-11FD05EC0BDB}" srcOrd="2" destOrd="0" presId="urn:microsoft.com/office/officeart/2005/8/layout/hProcess10#4"/>
    <dgm:cxn modelId="{74873369-3E70-4BE0-857E-0B14ADDD8458}" type="presParOf" srcId="{130EA2B1-32E0-4240-9360-11FD05EC0BDB}" destId="{C6C383CD-50B8-4798-87E9-F28FEBEBD4C7}" srcOrd="0" destOrd="0" presId="urn:microsoft.com/office/officeart/2005/8/layout/hProcess10#4"/>
    <dgm:cxn modelId="{0903975B-2B54-45FE-A2A0-5EE407976A8A}" type="presParOf" srcId="{130EA2B1-32E0-4240-9360-11FD05EC0BDB}" destId="{63E4A506-F744-4ED9-8C8C-6E714AFF2ADE}" srcOrd="1" destOrd="0" presId="urn:microsoft.com/office/officeart/2005/8/layout/hProcess10#4"/>
    <dgm:cxn modelId="{DAC238C7-1028-44F0-8675-E91497C8E849}" type="presParOf" srcId="{3428EFF5-AAF8-463F-BE5E-86968A6A73C2}" destId="{B8491575-8798-4509-9E37-13ABCC3DEEC5}" srcOrd="3" destOrd="0" presId="urn:microsoft.com/office/officeart/2005/8/layout/hProcess10#4"/>
    <dgm:cxn modelId="{D18CE8D7-8017-4BE1-BBBE-15852B30F7A6}" type="presParOf" srcId="{B8491575-8798-4509-9E37-13ABCC3DEEC5}" destId="{A76A38FB-EC4C-4362-8B7A-803D332EE95C}" srcOrd="0" destOrd="0" presId="urn:microsoft.com/office/officeart/2005/8/layout/hProcess10#4"/>
    <dgm:cxn modelId="{07303A38-7BA4-4B98-ADF0-C9F18CAF26FB}" type="presParOf" srcId="{3428EFF5-AAF8-463F-BE5E-86968A6A73C2}" destId="{DF727345-0B8D-4A10-A4BD-88E0DC7E5150}" srcOrd="4" destOrd="0" presId="urn:microsoft.com/office/officeart/2005/8/layout/hProcess10#4"/>
    <dgm:cxn modelId="{537C37E0-B0BA-4383-BDC2-48E616B846E9}" type="presParOf" srcId="{DF727345-0B8D-4A10-A4BD-88E0DC7E5150}" destId="{7CA5F25D-56F5-4BBE-B3E6-539616448521}" srcOrd="0" destOrd="0" presId="urn:microsoft.com/office/officeart/2005/8/layout/hProcess10#4"/>
    <dgm:cxn modelId="{6AA53A85-0D35-4331-9ACD-205AA8B1C0B9}" type="presParOf" srcId="{DF727345-0B8D-4A10-A4BD-88E0DC7E5150}" destId="{335A712C-842C-4A77-A9D4-DCF4EA37D630}" srcOrd="1" destOrd="0" presId="urn:microsoft.com/office/officeart/2005/8/layout/hProcess10#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3409540-B486-461E-A434-8A14A13F3499}" type="doc">
      <dgm:prSet loTypeId="urn:microsoft.com/office/officeart/2005/8/layout/hierarchy2" loCatId="hierarchy" qsTypeId="urn:microsoft.com/office/officeart/2005/8/quickstyle/3d1" qsCatId="3D" csTypeId="urn:microsoft.com/office/officeart/2005/8/colors/colorful1#7" csCatId="colorful" phldr="1"/>
      <dgm:spPr/>
      <dgm:t>
        <a:bodyPr/>
        <a:lstStyle/>
        <a:p>
          <a:endParaRPr lang="en-US"/>
        </a:p>
      </dgm:t>
    </dgm:pt>
    <dgm:pt modelId="{2C72FAD8-6AFB-4A6E-BCBE-1FFE0956AF86}">
      <dgm:prSet phldrT="[Text]"/>
      <dgm:spPr/>
      <dgm:t>
        <a:bodyPr/>
        <a:lstStyle/>
        <a:p>
          <a:r>
            <a:rPr lang="en-US" dirty="0" smtClean="0">
              <a:effectLst>
                <a:outerShdw blurRad="38100" dist="38100" dir="2700000" algn="tl">
                  <a:srgbClr val="000000">
                    <a:alpha val="43137"/>
                  </a:srgbClr>
                </a:outerShdw>
              </a:effectLst>
            </a:rPr>
            <a:t>Composite Agreements</a:t>
          </a:r>
          <a:endParaRPr lang="en-US" dirty="0">
            <a:effectLst>
              <a:outerShdw blurRad="38100" dist="38100" dir="2700000" algn="tl">
                <a:srgbClr val="000000">
                  <a:alpha val="43137"/>
                </a:srgbClr>
              </a:outerShdw>
            </a:effectLst>
          </a:endParaRPr>
        </a:p>
      </dgm:t>
    </dgm:pt>
    <dgm:pt modelId="{F9406684-78D9-497F-8418-12146FB4C0DF}" type="parTrans" cxnId="{1FD381A4-6CB2-44EC-9635-406823D64408}">
      <dgm:prSet/>
      <dgm:spPr/>
      <dgm:t>
        <a:bodyPr/>
        <a:lstStyle/>
        <a:p>
          <a:endParaRPr lang="en-US"/>
        </a:p>
      </dgm:t>
    </dgm:pt>
    <dgm:pt modelId="{A256AB50-2697-4BA0-B33E-F2CCFA2D0806}" type="sibTrans" cxnId="{1FD381A4-6CB2-44EC-9635-406823D64408}">
      <dgm:prSet/>
      <dgm:spPr/>
      <dgm:t>
        <a:bodyPr/>
        <a:lstStyle/>
        <a:p>
          <a:endParaRPr lang="en-US"/>
        </a:p>
      </dgm:t>
    </dgm:pt>
    <dgm:pt modelId="{FA2E2530-4DF5-4C92-B349-E153C60E5077}">
      <dgm:prSet phldrT="[Text]"/>
      <dgm:spPr/>
      <dgm:t>
        <a:bodyPr/>
        <a:lstStyle/>
        <a:p>
          <a:r>
            <a:rPr lang="en-US" dirty="0" smtClean="0"/>
            <a:t>Know how license</a:t>
          </a:r>
          <a:endParaRPr lang="en-US" dirty="0"/>
        </a:p>
      </dgm:t>
    </dgm:pt>
    <dgm:pt modelId="{752AC4DF-2E6D-46F0-922B-0C37893D8B46}" type="parTrans" cxnId="{DF4D07A7-20C5-491B-8A18-838FC9042C67}">
      <dgm:prSet/>
      <dgm:spPr/>
      <dgm:t>
        <a:bodyPr/>
        <a:lstStyle/>
        <a:p>
          <a:endParaRPr lang="en-US"/>
        </a:p>
      </dgm:t>
    </dgm:pt>
    <dgm:pt modelId="{24C6ADD8-E1DE-43C9-9EB3-F8345E0185B9}" type="sibTrans" cxnId="{DF4D07A7-20C5-491B-8A18-838FC9042C67}">
      <dgm:prSet/>
      <dgm:spPr/>
      <dgm:t>
        <a:bodyPr/>
        <a:lstStyle/>
        <a:p>
          <a:endParaRPr lang="en-US"/>
        </a:p>
      </dgm:t>
    </dgm:pt>
    <dgm:pt modelId="{A76AD792-BA3E-4F59-9836-123EA42AE3AA}">
      <dgm:prSet phldrT="[Text]"/>
      <dgm:spPr/>
      <dgm:t>
        <a:bodyPr/>
        <a:lstStyle/>
        <a:p>
          <a:r>
            <a:rPr lang="en-US" dirty="0" smtClean="0"/>
            <a:t>Royalty.</a:t>
          </a:r>
          <a:endParaRPr lang="en-US" dirty="0"/>
        </a:p>
      </dgm:t>
    </dgm:pt>
    <dgm:pt modelId="{862346F1-A8A6-4372-975B-F939C5ABAA06}" type="parTrans" cxnId="{4E035A54-7D1A-4E9C-9FCE-5A1BD95028DB}">
      <dgm:prSet/>
      <dgm:spPr/>
      <dgm:t>
        <a:bodyPr/>
        <a:lstStyle/>
        <a:p>
          <a:endParaRPr lang="en-US"/>
        </a:p>
      </dgm:t>
    </dgm:pt>
    <dgm:pt modelId="{39A312DE-A7D2-4B48-9D8B-ED286065B317}" type="sibTrans" cxnId="{4E035A54-7D1A-4E9C-9FCE-5A1BD95028DB}">
      <dgm:prSet/>
      <dgm:spPr/>
      <dgm:t>
        <a:bodyPr/>
        <a:lstStyle/>
        <a:p>
          <a:endParaRPr lang="en-US"/>
        </a:p>
      </dgm:t>
    </dgm:pt>
    <dgm:pt modelId="{E4F1B82B-A7E1-456D-B906-F69D22B17AB8}">
      <dgm:prSet phldrT="[Text]"/>
      <dgm:spPr/>
      <dgm:t>
        <a:bodyPr/>
        <a:lstStyle/>
        <a:p>
          <a:r>
            <a:rPr lang="en-US" dirty="0" smtClean="0"/>
            <a:t>Training to staff</a:t>
          </a:r>
          <a:endParaRPr lang="en-US" dirty="0"/>
        </a:p>
      </dgm:t>
    </dgm:pt>
    <dgm:pt modelId="{3B892E41-3133-4CDF-9361-4217541E3633}" type="parTrans" cxnId="{0153183B-43E2-4981-88C3-E10148F243A7}">
      <dgm:prSet/>
      <dgm:spPr/>
      <dgm:t>
        <a:bodyPr/>
        <a:lstStyle/>
        <a:p>
          <a:endParaRPr lang="en-US"/>
        </a:p>
      </dgm:t>
    </dgm:pt>
    <dgm:pt modelId="{387D4FD2-BA6E-46A9-99DC-BCA8883F1646}" type="sibTrans" cxnId="{0153183B-43E2-4981-88C3-E10148F243A7}">
      <dgm:prSet/>
      <dgm:spPr/>
      <dgm:t>
        <a:bodyPr/>
        <a:lstStyle/>
        <a:p>
          <a:endParaRPr lang="en-US"/>
        </a:p>
      </dgm:t>
    </dgm:pt>
    <dgm:pt modelId="{8CD9BD5B-5790-403B-BD14-07AB1736B635}">
      <dgm:prSet phldrT="[Text]"/>
      <dgm:spPr/>
      <dgm:t>
        <a:bodyPr/>
        <a:lstStyle/>
        <a:p>
          <a:r>
            <a:rPr lang="en-US" dirty="0" smtClean="0"/>
            <a:t>?</a:t>
          </a:r>
          <a:endParaRPr lang="en-US" dirty="0"/>
        </a:p>
      </dgm:t>
    </dgm:pt>
    <dgm:pt modelId="{346AB23B-8E05-438C-9C22-46CCC59A4763}" type="parTrans" cxnId="{DFD814D2-169B-4E57-85E9-CA2473CC5671}">
      <dgm:prSet/>
      <dgm:spPr/>
      <dgm:t>
        <a:bodyPr/>
        <a:lstStyle/>
        <a:p>
          <a:endParaRPr lang="en-US"/>
        </a:p>
      </dgm:t>
    </dgm:pt>
    <dgm:pt modelId="{22D47F20-4388-4D19-8727-6F76969E0C85}" type="sibTrans" cxnId="{DFD814D2-169B-4E57-85E9-CA2473CC5671}">
      <dgm:prSet/>
      <dgm:spPr/>
      <dgm:t>
        <a:bodyPr/>
        <a:lstStyle/>
        <a:p>
          <a:endParaRPr lang="en-US"/>
        </a:p>
      </dgm:t>
    </dgm:pt>
    <dgm:pt modelId="{C2FBA6FF-6265-4DD6-8663-E563D8D6E374}" type="pres">
      <dgm:prSet presAssocID="{53409540-B486-461E-A434-8A14A13F3499}" presName="diagram" presStyleCnt="0">
        <dgm:presLayoutVars>
          <dgm:chPref val="1"/>
          <dgm:dir/>
          <dgm:animOne val="branch"/>
          <dgm:animLvl val="lvl"/>
          <dgm:resizeHandles val="exact"/>
        </dgm:presLayoutVars>
      </dgm:prSet>
      <dgm:spPr/>
      <dgm:t>
        <a:bodyPr/>
        <a:lstStyle/>
        <a:p>
          <a:endParaRPr lang="en-US"/>
        </a:p>
      </dgm:t>
    </dgm:pt>
    <dgm:pt modelId="{A6985A2F-1619-4173-AFFD-A83BCD5DFDCA}" type="pres">
      <dgm:prSet presAssocID="{2C72FAD8-6AFB-4A6E-BCBE-1FFE0956AF86}" presName="root1" presStyleCnt="0"/>
      <dgm:spPr/>
    </dgm:pt>
    <dgm:pt modelId="{11034965-703F-44A7-A9E8-6C24C504D669}" type="pres">
      <dgm:prSet presAssocID="{2C72FAD8-6AFB-4A6E-BCBE-1FFE0956AF86}" presName="LevelOneTextNode" presStyleLbl="node0" presStyleIdx="0" presStyleCnt="1">
        <dgm:presLayoutVars>
          <dgm:chPref val="3"/>
        </dgm:presLayoutVars>
      </dgm:prSet>
      <dgm:spPr/>
      <dgm:t>
        <a:bodyPr/>
        <a:lstStyle/>
        <a:p>
          <a:endParaRPr lang="en-US"/>
        </a:p>
      </dgm:t>
    </dgm:pt>
    <dgm:pt modelId="{7B7EEF4E-3588-4A16-927D-003D622A3CAC}" type="pres">
      <dgm:prSet presAssocID="{2C72FAD8-6AFB-4A6E-BCBE-1FFE0956AF86}" presName="level2hierChild" presStyleCnt="0"/>
      <dgm:spPr/>
    </dgm:pt>
    <dgm:pt modelId="{FA9A319D-958E-4E09-B86D-815AFBC799EE}" type="pres">
      <dgm:prSet presAssocID="{752AC4DF-2E6D-46F0-922B-0C37893D8B46}" presName="conn2-1" presStyleLbl="parChTrans1D2" presStyleIdx="0" presStyleCnt="2"/>
      <dgm:spPr/>
      <dgm:t>
        <a:bodyPr/>
        <a:lstStyle/>
        <a:p>
          <a:endParaRPr lang="en-US"/>
        </a:p>
      </dgm:t>
    </dgm:pt>
    <dgm:pt modelId="{513C996F-C78D-4A42-A90E-D32CA7D35073}" type="pres">
      <dgm:prSet presAssocID="{752AC4DF-2E6D-46F0-922B-0C37893D8B46}" presName="connTx" presStyleLbl="parChTrans1D2" presStyleIdx="0" presStyleCnt="2"/>
      <dgm:spPr/>
      <dgm:t>
        <a:bodyPr/>
        <a:lstStyle/>
        <a:p>
          <a:endParaRPr lang="en-US"/>
        </a:p>
      </dgm:t>
    </dgm:pt>
    <dgm:pt modelId="{5E5A8220-B2B9-45B4-9DA9-7411A86A6DCC}" type="pres">
      <dgm:prSet presAssocID="{FA2E2530-4DF5-4C92-B349-E153C60E5077}" presName="root2" presStyleCnt="0"/>
      <dgm:spPr/>
    </dgm:pt>
    <dgm:pt modelId="{C7CBB8A7-9622-4525-9DC7-39B1F124B939}" type="pres">
      <dgm:prSet presAssocID="{FA2E2530-4DF5-4C92-B349-E153C60E5077}" presName="LevelTwoTextNode" presStyleLbl="node2" presStyleIdx="0" presStyleCnt="2">
        <dgm:presLayoutVars>
          <dgm:chPref val="3"/>
        </dgm:presLayoutVars>
      </dgm:prSet>
      <dgm:spPr/>
      <dgm:t>
        <a:bodyPr/>
        <a:lstStyle/>
        <a:p>
          <a:endParaRPr lang="en-US"/>
        </a:p>
      </dgm:t>
    </dgm:pt>
    <dgm:pt modelId="{00911BDB-CBA9-4CD2-8704-E1390736635B}" type="pres">
      <dgm:prSet presAssocID="{FA2E2530-4DF5-4C92-B349-E153C60E5077}" presName="level3hierChild" presStyleCnt="0"/>
      <dgm:spPr/>
    </dgm:pt>
    <dgm:pt modelId="{9AE33C9B-34E9-418A-B7CC-9FC4A8C0E2BF}" type="pres">
      <dgm:prSet presAssocID="{862346F1-A8A6-4372-975B-F939C5ABAA06}" presName="conn2-1" presStyleLbl="parChTrans1D3" presStyleIdx="0" presStyleCnt="2"/>
      <dgm:spPr/>
      <dgm:t>
        <a:bodyPr/>
        <a:lstStyle/>
        <a:p>
          <a:endParaRPr lang="en-US"/>
        </a:p>
      </dgm:t>
    </dgm:pt>
    <dgm:pt modelId="{AB380609-46B3-4DF0-936B-CB4EDAECD2F8}" type="pres">
      <dgm:prSet presAssocID="{862346F1-A8A6-4372-975B-F939C5ABAA06}" presName="connTx" presStyleLbl="parChTrans1D3" presStyleIdx="0" presStyleCnt="2"/>
      <dgm:spPr/>
      <dgm:t>
        <a:bodyPr/>
        <a:lstStyle/>
        <a:p>
          <a:endParaRPr lang="en-US"/>
        </a:p>
      </dgm:t>
    </dgm:pt>
    <dgm:pt modelId="{B36BBEFF-0A89-45CD-AB49-241694B71610}" type="pres">
      <dgm:prSet presAssocID="{A76AD792-BA3E-4F59-9836-123EA42AE3AA}" presName="root2" presStyleCnt="0"/>
      <dgm:spPr/>
    </dgm:pt>
    <dgm:pt modelId="{22E0B1E1-E70E-4C9E-9D27-8AABF6D77DC3}" type="pres">
      <dgm:prSet presAssocID="{A76AD792-BA3E-4F59-9836-123EA42AE3AA}" presName="LevelTwoTextNode" presStyleLbl="node3" presStyleIdx="0" presStyleCnt="2">
        <dgm:presLayoutVars>
          <dgm:chPref val="3"/>
        </dgm:presLayoutVars>
      </dgm:prSet>
      <dgm:spPr/>
      <dgm:t>
        <a:bodyPr/>
        <a:lstStyle/>
        <a:p>
          <a:endParaRPr lang="en-US"/>
        </a:p>
      </dgm:t>
    </dgm:pt>
    <dgm:pt modelId="{6A7A7557-B742-48E8-9E20-07C07AFB4301}" type="pres">
      <dgm:prSet presAssocID="{A76AD792-BA3E-4F59-9836-123EA42AE3AA}" presName="level3hierChild" presStyleCnt="0"/>
      <dgm:spPr/>
    </dgm:pt>
    <dgm:pt modelId="{20D904E7-F0BC-47EB-AF15-38701ACE6E5F}" type="pres">
      <dgm:prSet presAssocID="{3B892E41-3133-4CDF-9361-4217541E3633}" presName="conn2-1" presStyleLbl="parChTrans1D2" presStyleIdx="1" presStyleCnt="2"/>
      <dgm:spPr/>
      <dgm:t>
        <a:bodyPr/>
        <a:lstStyle/>
        <a:p>
          <a:endParaRPr lang="en-US"/>
        </a:p>
      </dgm:t>
    </dgm:pt>
    <dgm:pt modelId="{5D035B3E-D243-41C2-B202-EC70157BBA39}" type="pres">
      <dgm:prSet presAssocID="{3B892E41-3133-4CDF-9361-4217541E3633}" presName="connTx" presStyleLbl="parChTrans1D2" presStyleIdx="1" presStyleCnt="2"/>
      <dgm:spPr/>
      <dgm:t>
        <a:bodyPr/>
        <a:lstStyle/>
        <a:p>
          <a:endParaRPr lang="en-US"/>
        </a:p>
      </dgm:t>
    </dgm:pt>
    <dgm:pt modelId="{7D9AF4C7-AC67-4C4C-ACC9-71A9E98C8775}" type="pres">
      <dgm:prSet presAssocID="{E4F1B82B-A7E1-456D-B906-F69D22B17AB8}" presName="root2" presStyleCnt="0"/>
      <dgm:spPr/>
    </dgm:pt>
    <dgm:pt modelId="{120F944D-4967-4692-A10E-CA0702F1929F}" type="pres">
      <dgm:prSet presAssocID="{E4F1B82B-A7E1-456D-B906-F69D22B17AB8}" presName="LevelTwoTextNode" presStyleLbl="node2" presStyleIdx="1" presStyleCnt="2">
        <dgm:presLayoutVars>
          <dgm:chPref val="3"/>
        </dgm:presLayoutVars>
      </dgm:prSet>
      <dgm:spPr/>
      <dgm:t>
        <a:bodyPr/>
        <a:lstStyle/>
        <a:p>
          <a:endParaRPr lang="en-US"/>
        </a:p>
      </dgm:t>
    </dgm:pt>
    <dgm:pt modelId="{FF72E5BC-F6F1-4E6C-9AAB-348BA05F5948}" type="pres">
      <dgm:prSet presAssocID="{E4F1B82B-A7E1-456D-B906-F69D22B17AB8}" presName="level3hierChild" presStyleCnt="0"/>
      <dgm:spPr/>
    </dgm:pt>
    <dgm:pt modelId="{A05E1075-F925-4AD1-8651-3E80315C19CF}" type="pres">
      <dgm:prSet presAssocID="{346AB23B-8E05-438C-9C22-46CCC59A4763}" presName="conn2-1" presStyleLbl="parChTrans1D3" presStyleIdx="1" presStyleCnt="2"/>
      <dgm:spPr/>
      <dgm:t>
        <a:bodyPr/>
        <a:lstStyle/>
        <a:p>
          <a:endParaRPr lang="en-US"/>
        </a:p>
      </dgm:t>
    </dgm:pt>
    <dgm:pt modelId="{2D140EF0-1EB7-4FF5-80E8-756AFD8EE4DE}" type="pres">
      <dgm:prSet presAssocID="{346AB23B-8E05-438C-9C22-46CCC59A4763}" presName="connTx" presStyleLbl="parChTrans1D3" presStyleIdx="1" presStyleCnt="2"/>
      <dgm:spPr/>
      <dgm:t>
        <a:bodyPr/>
        <a:lstStyle/>
        <a:p>
          <a:endParaRPr lang="en-US"/>
        </a:p>
      </dgm:t>
    </dgm:pt>
    <dgm:pt modelId="{07E404E5-BDA4-4E5D-966D-32866E490237}" type="pres">
      <dgm:prSet presAssocID="{8CD9BD5B-5790-403B-BD14-07AB1736B635}" presName="root2" presStyleCnt="0"/>
      <dgm:spPr/>
    </dgm:pt>
    <dgm:pt modelId="{5F4EC1AB-A170-4504-B88A-E0DDF686C511}" type="pres">
      <dgm:prSet presAssocID="{8CD9BD5B-5790-403B-BD14-07AB1736B635}" presName="LevelTwoTextNode" presStyleLbl="node3" presStyleIdx="1" presStyleCnt="2">
        <dgm:presLayoutVars>
          <dgm:chPref val="3"/>
        </dgm:presLayoutVars>
      </dgm:prSet>
      <dgm:spPr/>
      <dgm:t>
        <a:bodyPr/>
        <a:lstStyle/>
        <a:p>
          <a:endParaRPr lang="en-US"/>
        </a:p>
      </dgm:t>
    </dgm:pt>
    <dgm:pt modelId="{1BFD229C-2D73-4180-A4C2-A8FE19460071}" type="pres">
      <dgm:prSet presAssocID="{8CD9BD5B-5790-403B-BD14-07AB1736B635}" presName="level3hierChild" presStyleCnt="0"/>
      <dgm:spPr/>
    </dgm:pt>
  </dgm:ptLst>
  <dgm:cxnLst>
    <dgm:cxn modelId="{F8418104-EAE7-4F1B-B06A-C8B9AC31E3BE}" type="presOf" srcId="{3B892E41-3133-4CDF-9361-4217541E3633}" destId="{5D035B3E-D243-41C2-B202-EC70157BBA39}" srcOrd="1" destOrd="0" presId="urn:microsoft.com/office/officeart/2005/8/layout/hierarchy2"/>
    <dgm:cxn modelId="{813C9DA3-2639-4D6E-A372-ACFEC20760D1}" type="presOf" srcId="{FA2E2530-4DF5-4C92-B349-E153C60E5077}" destId="{C7CBB8A7-9622-4525-9DC7-39B1F124B939}" srcOrd="0" destOrd="0" presId="urn:microsoft.com/office/officeart/2005/8/layout/hierarchy2"/>
    <dgm:cxn modelId="{DF4D07A7-20C5-491B-8A18-838FC9042C67}" srcId="{2C72FAD8-6AFB-4A6E-BCBE-1FFE0956AF86}" destId="{FA2E2530-4DF5-4C92-B349-E153C60E5077}" srcOrd="0" destOrd="0" parTransId="{752AC4DF-2E6D-46F0-922B-0C37893D8B46}" sibTransId="{24C6ADD8-E1DE-43C9-9EB3-F8345E0185B9}"/>
    <dgm:cxn modelId="{338FC341-B0BB-487A-87C8-4A5D321FE42A}" type="presOf" srcId="{8CD9BD5B-5790-403B-BD14-07AB1736B635}" destId="{5F4EC1AB-A170-4504-B88A-E0DDF686C511}" srcOrd="0" destOrd="0" presId="urn:microsoft.com/office/officeart/2005/8/layout/hierarchy2"/>
    <dgm:cxn modelId="{CEBE2B27-E692-44CF-A9A0-D8A6144F1F68}" type="presOf" srcId="{A76AD792-BA3E-4F59-9836-123EA42AE3AA}" destId="{22E0B1E1-E70E-4C9E-9D27-8AABF6D77DC3}" srcOrd="0" destOrd="0" presId="urn:microsoft.com/office/officeart/2005/8/layout/hierarchy2"/>
    <dgm:cxn modelId="{7C4BAE94-C254-47BA-95D6-22F0AB643BE2}" type="presOf" srcId="{E4F1B82B-A7E1-456D-B906-F69D22B17AB8}" destId="{120F944D-4967-4692-A10E-CA0702F1929F}" srcOrd="0" destOrd="0" presId="urn:microsoft.com/office/officeart/2005/8/layout/hierarchy2"/>
    <dgm:cxn modelId="{AC147322-40B6-4AE3-86F4-D9E71AE4CA39}" type="presOf" srcId="{346AB23B-8E05-438C-9C22-46CCC59A4763}" destId="{A05E1075-F925-4AD1-8651-3E80315C19CF}" srcOrd="0" destOrd="0" presId="urn:microsoft.com/office/officeart/2005/8/layout/hierarchy2"/>
    <dgm:cxn modelId="{E7D81DF5-6D24-408D-923A-F8FFC40A8C8E}" type="presOf" srcId="{862346F1-A8A6-4372-975B-F939C5ABAA06}" destId="{9AE33C9B-34E9-418A-B7CC-9FC4A8C0E2BF}" srcOrd="0" destOrd="0" presId="urn:microsoft.com/office/officeart/2005/8/layout/hierarchy2"/>
    <dgm:cxn modelId="{4E035A54-7D1A-4E9C-9FCE-5A1BD95028DB}" srcId="{FA2E2530-4DF5-4C92-B349-E153C60E5077}" destId="{A76AD792-BA3E-4F59-9836-123EA42AE3AA}" srcOrd="0" destOrd="0" parTransId="{862346F1-A8A6-4372-975B-F939C5ABAA06}" sibTransId="{39A312DE-A7D2-4B48-9D8B-ED286065B317}"/>
    <dgm:cxn modelId="{DFD814D2-169B-4E57-85E9-CA2473CC5671}" srcId="{E4F1B82B-A7E1-456D-B906-F69D22B17AB8}" destId="{8CD9BD5B-5790-403B-BD14-07AB1736B635}" srcOrd="0" destOrd="0" parTransId="{346AB23B-8E05-438C-9C22-46CCC59A4763}" sibTransId="{22D47F20-4388-4D19-8727-6F76969E0C85}"/>
    <dgm:cxn modelId="{9D9230C2-35B5-460B-9201-425FAC20FAD1}" type="presOf" srcId="{346AB23B-8E05-438C-9C22-46CCC59A4763}" destId="{2D140EF0-1EB7-4FF5-80E8-756AFD8EE4DE}" srcOrd="1" destOrd="0" presId="urn:microsoft.com/office/officeart/2005/8/layout/hierarchy2"/>
    <dgm:cxn modelId="{B4A67E99-78DB-420F-9438-F8CDF307E703}" type="presOf" srcId="{2C72FAD8-6AFB-4A6E-BCBE-1FFE0956AF86}" destId="{11034965-703F-44A7-A9E8-6C24C504D669}" srcOrd="0" destOrd="0" presId="urn:microsoft.com/office/officeart/2005/8/layout/hierarchy2"/>
    <dgm:cxn modelId="{1FD381A4-6CB2-44EC-9635-406823D64408}" srcId="{53409540-B486-461E-A434-8A14A13F3499}" destId="{2C72FAD8-6AFB-4A6E-BCBE-1FFE0956AF86}" srcOrd="0" destOrd="0" parTransId="{F9406684-78D9-497F-8418-12146FB4C0DF}" sibTransId="{A256AB50-2697-4BA0-B33E-F2CCFA2D0806}"/>
    <dgm:cxn modelId="{B8A13A72-782A-4341-A9E8-7AED27BF21A6}" type="presOf" srcId="{3B892E41-3133-4CDF-9361-4217541E3633}" destId="{20D904E7-F0BC-47EB-AF15-38701ACE6E5F}" srcOrd="0" destOrd="0" presId="urn:microsoft.com/office/officeart/2005/8/layout/hierarchy2"/>
    <dgm:cxn modelId="{E19DA7F6-DC21-4EDD-9811-DAB7A5F47517}" type="presOf" srcId="{752AC4DF-2E6D-46F0-922B-0C37893D8B46}" destId="{FA9A319D-958E-4E09-B86D-815AFBC799EE}" srcOrd="0" destOrd="0" presId="urn:microsoft.com/office/officeart/2005/8/layout/hierarchy2"/>
    <dgm:cxn modelId="{218CF22F-9BF3-4548-997A-E51CC01A694B}" type="presOf" srcId="{862346F1-A8A6-4372-975B-F939C5ABAA06}" destId="{AB380609-46B3-4DF0-936B-CB4EDAECD2F8}" srcOrd="1" destOrd="0" presId="urn:microsoft.com/office/officeart/2005/8/layout/hierarchy2"/>
    <dgm:cxn modelId="{8FA7B285-0281-4E8C-BEB2-3057B69AAADE}" type="presOf" srcId="{53409540-B486-461E-A434-8A14A13F3499}" destId="{C2FBA6FF-6265-4DD6-8663-E563D8D6E374}" srcOrd="0" destOrd="0" presId="urn:microsoft.com/office/officeart/2005/8/layout/hierarchy2"/>
    <dgm:cxn modelId="{0153183B-43E2-4981-88C3-E10148F243A7}" srcId="{2C72FAD8-6AFB-4A6E-BCBE-1FFE0956AF86}" destId="{E4F1B82B-A7E1-456D-B906-F69D22B17AB8}" srcOrd="1" destOrd="0" parTransId="{3B892E41-3133-4CDF-9361-4217541E3633}" sibTransId="{387D4FD2-BA6E-46A9-99DC-BCA8883F1646}"/>
    <dgm:cxn modelId="{B074A2E9-653F-440B-83A5-746A9A8B35CA}" type="presOf" srcId="{752AC4DF-2E6D-46F0-922B-0C37893D8B46}" destId="{513C996F-C78D-4A42-A90E-D32CA7D35073}" srcOrd="1" destOrd="0" presId="urn:microsoft.com/office/officeart/2005/8/layout/hierarchy2"/>
    <dgm:cxn modelId="{212B83F2-F1A6-44B7-BA31-DAE303C4DC0C}" type="presParOf" srcId="{C2FBA6FF-6265-4DD6-8663-E563D8D6E374}" destId="{A6985A2F-1619-4173-AFFD-A83BCD5DFDCA}" srcOrd="0" destOrd="0" presId="urn:microsoft.com/office/officeart/2005/8/layout/hierarchy2"/>
    <dgm:cxn modelId="{E344CB92-98FD-4D59-AD75-60CCD6327074}" type="presParOf" srcId="{A6985A2F-1619-4173-AFFD-A83BCD5DFDCA}" destId="{11034965-703F-44A7-A9E8-6C24C504D669}" srcOrd="0" destOrd="0" presId="urn:microsoft.com/office/officeart/2005/8/layout/hierarchy2"/>
    <dgm:cxn modelId="{C73BC9D0-E444-4448-92E0-1CBEC1B06D4C}" type="presParOf" srcId="{A6985A2F-1619-4173-AFFD-A83BCD5DFDCA}" destId="{7B7EEF4E-3588-4A16-927D-003D622A3CAC}" srcOrd="1" destOrd="0" presId="urn:microsoft.com/office/officeart/2005/8/layout/hierarchy2"/>
    <dgm:cxn modelId="{DC9A2D21-E30B-40F3-B141-3369E189BEB2}" type="presParOf" srcId="{7B7EEF4E-3588-4A16-927D-003D622A3CAC}" destId="{FA9A319D-958E-4E09-B86D-815AFBC799EE}" srcOrd="0" destOrd="0" presId="urn:microsoft.com/office/officeart/2005/8/layout/hierarchy2"/>
    <dgm:cxn modelId="{C1CCB9D9-D83F-4D0E-B11E-CF4247F075BE}" type="presParOf" srcId="{FA9A319D-958E-4E09-B86D-815AFBC799EE}" destId="{513C996F-C78D-4A42-A90E-D32CA7D35073}" srcOrd="0" destOrd="0" presId="urn:microsoft.com/office/officeart/2005/8/layout/hierarchy2"/>
    <dgm:cxn modelId="{32DEDF49-0D5B-492F-A1E0-601AAE2932C1}" type="presParOf" srcId="{7B7EEF4E-3588-4A16-927D-003D622A3CAC}" destId="{5E5A8220-B2B9-45B4-9DA9-7411A86A6DCC}" srcOrd="1" destOrd="0" presId="urn:microsoft.com/office/officeart/2005/8/layout/hierarchy2"/>
    <dgm:cxn modelId="{76A7D35E-ECB9-464D-8AAF-8E8A615DF5B1}" type="presParOf" srcId="{5E5A8220-B2B9-45B4-9DA9-7411A86A6DCC}" destId="{C7CBB8A7-9622-4525-9DC7-39B1F124B939}" srcOrd="0" destOrd="0" presId="urn:microsoft.com/office/officeart/2005/8/layout/hierarchy2"/>
    <dgm:cxn modelId="{A3F6C113-C093-4498-B3B7-B452D980B173}" type="presParOf" srcId="{5E5A8220-B2B9-45B4-9DA9-7411A86A6DCC}" destId="{00911BDB-CBA9-4CD2-8704-E1390736635B}" srcOrd="1" destOrd="0" presId="urn:microsoft.com/office/officeart/2005/8/layout/hierarchy2"/>
    <dgm:cxn modelId="{E766B633-07FA-4DB2-99C8-F53DFDFF7D5A}" type="presParOf" srcId="{00911BDB-CBA9-4CD2-8704-E1390736635B}" destId="{9AE33C9B-34E9-418A-B7CC-9FC4A8C0E2BF}" srcOrd="0" destOrd="0" presId="urn:microsoft.com/office/officeart/2005/8/layout/hierarchy2"/>
    <dgm:cxn modelId="{59BE2FFD-2783-493D-AD2C-BB1473849A73}" type="presParOf" srcId="{9AE33C9B-34E9-418A-B7CC-9FC4A8C0E2BF}" destId="{AB380609-46B3-4DF0-936B-CB4EDAECD2F8}" srcOrd="0" destOrd="0" presId="urn:microsoft.com/office/officeart/2005/8/layout/hierarchy2"/>
    <dgm:cxn modelId="{20F9E213-1915-4907-B890-52B55E9901C7}" type="presParOf" srcId="{00911BDB-CBA9-4CD2-8704-E1390736635B}" destId="{B36BBEFF-0A89-45CD-AB49-241694B71610}" srcOrd="1" destOrd="0" presId="urn:microsoft.com/office/officeart/2005/8/layout/hierarchy2"/>
    <dgm:cxn modelId="{48FE14B0-141D-4F21-AEAC-2026BA23EC82}" type="presParOf" srcId="{B36BBEFF-0A89-45CD-AB49-241694B71610}" destId="{22E0B1E1-E70E-4C9E-9D27-8AABF6D77DC3}" srcOrd="0" destOrd="0" presId="urn:microsoft.com/office/officeart/2005/8/layout/hierarchy2"/>
    <dgm:cxn modelId="{31ED8DB0-545E-483D-B42B-0113D3FB9571}" type="presParOf" srcId="{B36BBEFF-0A89-45CD-AB49-241694B71610}" destId="{6A7A7557-B742-48E8-9E20-07C07AFB4301}" srcOrd="1" destOrd="0" presId="urn:microsoft.com/office/officeart/2005/8/layout/hierarchy2"/>
    <dgm:cxn modelId="{F3377E5F-2C96-40FE-BB27-F2DE2163A0EC}" type="presParOf" srcId="{7B7EEF4E-3588-4A16-927D-003D622A3CAC}" destId="{20D904E7-F0BC-47EB-AF15-38701ACE6E5F}" srcOrd="2" destOrd="0" presId="urn:microsoft.com/office/officeart/2005/8/layout/hierarchy2"/>
    <dgm:cxn modelId="{07030885-CD87-4FBF-9795-E9205E754FD2}" type="presParOf" srcId="{20D904E7-F0BC-47EB-AF15-38701ACE6E5F}" destId="{5D035B3E-D243-41C2-B202-EC70157BBA39}" srcOrd="0" destOrd="0" presId="urn:microsoft.com/office/officeart/2005/8/layout/hierarchy2"/>
    <dgm:cxn modelId="{06EA1BF2-30BA-4A18-A548-05673E4BF96C}" type="presParOf" srcId="{7B7EEF4E-3588-4A16-927D-003D622A3CAC}" destId="{7D9AF4C7-AC67-4C4C-ACC9-71A9E98C8775}" srcOrd="3" destOrd="0" presId="urn:microsoft.com/office/officeart/2005/8/layout/hierarchy2"/>
    <dgm:cxn modelId="{583A7B08-4E11-4ED8-A81C-A2A645168758}" type="presParOf" srcId="{7D9AF4C7-AC67-4C4C-ACC9-71A9E98C8775}" destId="{120F944D-4967-4692-A10E-CA0702F1929F}" srcOrd="0" destOrd="0" presId="urn:microsoft.com/office/officeart/2005/8/layout/hierarchy2"/>
    <dgm:cxn modelId="{A3FD8936-89D7-4149-B1AC-14BCAD2FD4C0}" type="presParOf" srcId="{7D9AF4C7-AC67-4C4C-ACC9-71A9E98C8775}" destId="{FF72E5BC-F6F1-4E6C-9AAB-348BA05F5948}" srcOrd="1" destOrd="0" presId="urn:microsoft.com/office/officeart/2005/8/layout/hierarchy2"/>
    <dgm:cxn modelId="{1B9A6B2A-EEE5-4F95-9F91-6B9E1CC6A96A}" type="presParOf" srcId="{FF72E5BC-F6F1-4E6C-9AAB-348BA05F5948}" destId="{A05E1075-F925-4AD1-8651-3E80315C19CF}" srcOrd="0" destOrd="0" presId="urn:microsoft.com/office/officeart/2005/8/layout/hierarchy2"/>
    <dgm:cxn modelId="{33BB9848-8BDA-4E05-B760-0FD65F535D36}" type="presParOf" srcId="{A05E1075-F925-4AD1-8651-3E80315C19CF}" destId="{2D140EF0-1EB7-4FF5-80E8-756AFD8EE4DE}" srcOrd="0" destOrd="0" presId="urn:microsoft.com/office/officeart/2005/8/layout/hierarchy2"/>
    <dgm:cxn modelId="{B992DB33-EB2F-4BFB-9302-3731942C9654}" type="presParOf" srcId="{FF72E5BC-F6F1-4E6C-9AAB-348BA05F5948}" destId="{07E404E5-BDA4-4E5D-966D-32866E490237}" srcOrd="1" destOrd="0" presId="urn:microsoft.com/office/officeart/2005/8/layout/hierarchy2"/>
    <dgm:cxn modelId="{B04D1873-B15B-484E-8C1C-4ED1DA7F694A}" type="presParOf" srcId="{07E404E5-BDA4-4E5D-966D-32866E490237}" destId="{5F4EC1AB-A170-4504-B88A-E0DDF686C511}" srcOrd="0" destOrd="0" presId="urn:microsoft.com/office/officeart/2005/8/layout/hierarchy2"/>
    <dgm:cxn modelId="{78C3E33A-2785-4C82-93A1-CB87F2F0C238}" type="presParOf" srcId="{07E404E5-BDA4-4E5D-966D-32866E490237}" destId="{1BFD229C-2D73-4180-A4C2-A8FE1946007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E2FB403-863D-4D22-B0CA-567AC3150C2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24B30F9A-0B74-4401-8561-E099D8A497DC}">
      <dgm:prSet phldrT="[Text]" custT="1"/>
      <dgm:spPr/>
      <dgm:t>
        <a:bodyPr/>
        <a:lstStyle/>
        <a:p>
          <a:pPr rtl="0"/>
          <a:r>
            <a:rPr lang="en-US" sz="1600" noProof="0" dirty="0" smtClean="0">
              <a:latin typeface="Monotype Corsiva" pitchFamily="66" charset="0"/>
            </a:rPr>
            <a:t>Does the contract stand if contract were to be split</a:t>
          </a:r>
          <a:endParaRPr lang="en-US" sz="1600" dirty="0" smtClean="0">
            <a:latin typeface="Monotype Corsiva" pitchFamily="66" charset="0"/>
          </a:endParaRPr>
        </a:p>
      </dgm:t>
    </dgm:pt>
    <dgm:pt modelId="{A3A9CD0F-E541-40B4-BF59-840BA95D4D65}" type="parTrans" cxnId="{D3D80C42-0748-4D49-89B4-E6B93C30EE58}">
      <dgm:prSet/>
      <dgm:spPr/>
      <dgm:t>
        <a:bodyPr/>
        <a:lstStyle/>
        <a:p>
          <a:endParaRPr lang="en-US"/>
        </a:p>
      </dgm:t>
    </dgm:pt>
    <dgm:pt modelId="{DDFBDE63-833F-42D2-8160-667832314D8D}" type="sibTrans" cxnId="{D3D80C42-0748-4D49-89B4-E6B93C30EE58}">
      <dgm:prSet/>
      <dgm:spPr/>
      <dgm:t>
        <a:bodyPr/>
        <a:lstStyle/>
        <a:p>
          <a:endParaRPr lang="en-US"/>
        </a:p>
      </dgm:t>
    </dgm:pt>
    <dgm:pt modelId="{E2771794-A251-409A-A6FB-9E226B9ED127}">
      <dgm:prSet phldrT="[Text]" custT="1"/>
      <dgm:spPr/>
      <dgm:t>
        <a:bodyPr/>
        <a:lstStyle/>
        <a:p>
          <a:r>
            <a:rPr lang="en-US" sz="1600" dirty="0" smtClean="0">
              <a:latin typeface="Monotype Corsiva" pitchFamily="66" charset="0"/>
            </a:rPr>
            <a:t>Yes</a:t>
          </a:r>
          <a:endParaRPr lang="en-US" sz="1600" dirty="0">
            <a:latin typeface="Monotype Corsiva" pitchFamily="66" charset="0"/>
          </a:endParaRPr>
        </a:p>
      </dgm:t>
    </dgm:pt>
    <dgm:pt modelId="{146CBE06-C56D-4549-B58F-41DCE9A081B0}" type="parTrans" cxnId="{C9AD54A3-95E3-489F-94BE-26CF0D4DCB7E}">
      <dgm:prSet/>
      <dgm:spPr/>
      <dgm:t>
        <a:bodyPr/>
        <a:lstStyle/>
        <a:p>
          <a:endParaRPr lang="en-US"/>
        </a:p>
      </dgm:t>
    </dgm:pt>
    <dgm:pt modelId="{8C8173DF-6CB1-4C1F-A1ED-9F9F0E8CD47B}" type="sibTrans" cxnId="{C9AD54A3-95E3-489F-94BE-26CF0D4DCB7E}">
      <dgm:prSet/>
      <dgm:spPr/>
      <dgm:t>
        <a:bodyPr/>
        <a:lstStyle/>
        <a:p>
          <a:endParaRPr lang="en-US"/>
        </a:p>
      </dgm:t>
    </dgm:pt>
    <dgm:pt modelId="{B5A5680E-B70D-4B5A-9403-098EC4805481}">
      <dgm:prSet phldrT="[Text]" custT="1"/>
      <dgm:spPr/>
      <dgm:t>
        <a:bodyPr/>
        <a:lstStyle/>
        <a:p>
          <a:r>
            <a:rPr lang="en-US" sz="1600" dirty="0" smtClean="0">
              <a:latin typeface="Monotype Corsiva" pitchFamily="66" charset="0"/>
            </a:rPr>
            <a:t>Not royalty</a:t>
          </a:r>
          <a:endParaRPr lang="en-US" sz="1600" dirty="0">
            <a:latin typeface="Monotype Corsiva" pitchFamily="66" charset="0"/>
          </a:endParaRPr>
        </a:p>
      </dgm:t>
    </dgm:pt>
    <dgm:pt modelId="{E38D79D2-C9EB-466C-87D2-10A720C29378}" type="parTrans" cxnId="{EC149BE1-AF33-4C1A-85D6-6ECDBD64A5F7}">
      <dgm:prSet/>
      <dgm:spPr/>
      <dgm:t>
        <a:bodyPr/>
        <a:lstStyle/>
        <a:p>
          <a:endParaRPr lang="en-US"/>
        </a:p>
      </dgm:t>
    </dgm:pt>
    <dgm:pt modelId="{7C3C4B53-3B2E-4BB7-B5F6-D6056D1B60E9}" type="sibTrans" cxnId="{EC149BE1-AF33-4C1A-85D6-6ECDBD64A5F7}">
      <dgm:prSet/>
      <dgm:spPr/>
      <dgm:t>
        <a:bodyPr/>
        <a:lstStyle/>
        <a:p>
          <a:endParaRPr lang="en-US"/>
        </a:p>
      </dgm:t>
    </dgm:pt>
    <dgm:pt modelId="{56A8608E-0D33-4BE6-8385-79715FBCC80C}">
      <dgm:prSet phldrT="[Text]" custT="1"/>
      <dgm:spPr/>
      <dgm:t>
        <a:bodyPr/>
        <a:lstStyle/>
        <a:p>
          <a:r>
            <a:rPr lang="en-US" sz="1600" dirty="0" smtClean="0">
              <a:latin typeface="Monotype Corsiva" pitchFamily="66" charset="0"/>
            </a:rPr>
            <a:t>No</a:t>
          </a:r>
          <a:endParaRPr lang="en-US" sz="1600" dirty="0">
            <a:latin typeface="Monotype Corsiva" pitchFamily="66" charset="0"/>
          </a:endParaRPr>
        </a:p>
      </dgm:t>
    </dgm:pt>
    <dgm:pt modelId="{F09B4C82-4021-4E2D-B1D2-DC8CBD47D197}" type="parTrans" cxnId="{57E201A2-D3E3-4588-AF69-000DECEA3351}">
      <dgm:prSet/>
      <dgm:spPr/>
      <dgm:t>
        <a:bodyPr/>
        <a:lstStyle/>
        <a:p>
          <a:endParaRPr lang="en-US"/>
        </a:p>
      </dgm:t>
    </dgm:pt>
    <dgm:pt modelId="{DADED57A-E0EF-454A-A718-3E5F0E213FDE}" type="sibTrans" cxnId="{57E201A2-D3E3-4588-AF69-000DECEA3351}">
      <dgm:prSet/>
      <dgm:spPr/>
      <dgm:t>
        <a:bodyPr/>
        <a:lstStyle/>
        <a:p>
          <a:endParaRPr lang="en-US"/>
        </a:p>
      </dgm:t>
    </dgm:pt>
    <dgm:pt modelId="{760D2D59-21D4-44B0-B577-4E0093220B50}">
      <dgm:prSet phldrT="[Text]" custT="1"/>
      <dgm:spPr/>
      <dgm:t>
        <a:bodyPr/>
        <a:lstStyle/>
        <a:p>
          <a:r>
            <a:rPr lang="en-US" sz="1600" dirty="0" smtClean="0">
              <a:latin typeface="Monotype Corsiva" pitchFamily="66" charset="0"/>
            </a:rPr>
            <a:t>Royalty</a:t>
          </a:r>
          <a:endParaRPr lang="en-US" sz="1600" dirty="0">
            <a:latin typeface="Monotype Corsiva" pitchFamily="66" charset="0"/>
          </a:endParaRPr>
        </a:p>
      </dgm:t>
    </dgm:pt>
    <dgm:pt modelId="{D180F1C1-6B36-4C98-84FE-C5F73AAB3798}" type="parTrans" cxnId="{3CE85923-DD95-4E66-BF7A-F1DA2D298E36}">
      <dgm:prSet/>
      <dgm:spPr/>
      <dgm:t>
        <a:bodyPr/>
        <a:lstStyle/>
        <a:p>
          <a:endParaRPr lang="en-US"/>
        </a:p>
      </dgm:t>
    </dgm:pt>
    <dgm:pt modelId="{31AB55DE-8D20-4262-ACD7-3D453BED468D}" type="sibTrans" cxnId="{3CE85923-DD95-4E66-BF7A-F1DA2D298E36}">
      <dgm:prSet/>
      <dgm:spPr/>
      <dgm:t>
        <a:bodyPr/>
        <a:lstStyle/>
        <a:p>
          <a:endParaRPr lang="en-US"/>
        </a:p>
      </dgm:t>
    </dgm:pt>
    <dgm:pt modelId="{A1389F1D-8FCF-4784-8E8E-C6435248A16D}">
      <dgm:prSet custT="1"/>
      <dgm:spPr/>
      <dgm:t>
        <a:bodyPr/>
        <a:lstStyle/>
        <a:p>
          <a:r>
            <a:rPr lang="en-US" sz="1600" dirty="0" err="1" smtClean="0">
              <a:latin typeface="Monotype Corsiva" pitchFamily="66" charset="0"/>
            </a:rPr>
            <a:t>Sedeo</a:t>
          </a:r>
          <a:r>
            <a:rPr lang="en-US" sz="1600" dirty="0" smtClean="0">
              <a:latin typeface="Monotype Corsiva" pitchFamily="66" charset="0"/>
            </a:rPr>
            <a:t> </a:t>
          </a:r>
          <a:r>
            <a:rPr lang="en-US" sz="1600" dirty="0" err="1" smtClean="0">
              <a:latin typeface="Monotype Corsiva" pitchFamily="66" charset="0"/>
            </a:rPr>
            <a:t>Forex</a:t>
          </a:r>
          <a:r>
            <a:rPr lang="en-US" sz="1600" dirty="0" smtClean="0">
              <a:latin typeface="Monotype Corsiva" pitchFamily="66" charset="0"/>
            </a:rPr>
            <a:t> Intl</a:t>
          </a:r>
          <a:endParaRPr lang="en-US" sz="1600" dirty="0">
            <a:latin typeface="Monotype Corsiva" pitchFamily="66" charset="0"/>
          </a:endParaRPr>
        </a:p>
      </dgm:t>
    </dgm:pt>
    <dgm:pt modelId="{A943D388-142B-4C3B-B0A0-D47EE0F6BBD0}" type="parTrans" cxnId="{5D0FB39A-E61A-40C9-825E-FB2662A15E9A}">
      <dgm:prSet/>
      <dgm:spPr/>
      <dgm:t>
        <a:bodyPr/>
        <a:lstStyle/>
        <a:p>
          <a:endParaRPr lang="en-US"/>
        </a:p>
      </dgm:t>
    </dgm:pt>
    <dgm:pt modelId="{EDFC19AD-188A-4105-9BA9-2131AD41E2DF}" type="sibTrans" cxnId="{5D0FB39A-E61A-40C9-825E-FB2662A15E9A}">
      <dgm:prSet/>
      <dgm:spPr/>
      <dgm:t>
        <a:bodyPr/>
        <a:lstStyle/>
        <a:p>
          <a:endParaRPr lang="en-US"/>
        </a:p>
      </dgm:t>
    </dgm:pt>
    <dgm:pt modelId="{B374467A-1AB9-49D9-98C2-5EF4A5011DA8}">
      <dgm:prSet custT="1"/>
      <dgm:spPr/>
      <dgm:t>
        <a:bodyPr/>
        <a:lstStyle/>
        <a:p>
          <a:r>
            <a:rPr lang="en-US" sz="1600" dirty="0" smtClean="0">
              <a:latin typeface="Monotype Corsiva" pitchFamily="66" charset="0"/>
            </a:rPr>
            <a:t>Sultan Bros</a:t>
          </a:r>
          <a:endParaRPr lang="en-US" sz="1600" dirty="0">
            <a:latin typeface="Monotype Corsiva" pitchFamily="66" charset="0"/>
          </a:endParaRPr>
        </a:p>
      </dgm:t>
    </dgm:pt>
    <dgm:pt modelId="{3261856C-65C0-489A-9FA8-D6D87CF9017D}" type="parTrans" cxnId="{E630BA3E-EBD2-4380-9FDB-DB0AC7F0066F}">
      <dgm:prSet/>
      <dgm:spPr/>
      <dgm:t>
        <a:bodyPr/>
        <a:lstStyle/>
        <a:p>
          <a:endParaRPr lang="en-US"/>
        </a:p>
      </dgm:t>
    </dgm:pt>
    <dgm:pt modelId="{2B62B079-F681-4A70-852D-461AD03438D1}" type="sibTrans" cxnId="{E630BA3E-EBD2-4380-9FDB-DB0AC7F0066F}">
      <dgm:prSet/>
      <dgm:spPr/>
      <dgm:t>
        <a:bodyPr/>
        <a:lstStyle/>
        <a:p>
          <a:endParaRPr lang="en-US"/>
        </a:p>
      </dgm:t>
    </dgm:pt>
    <dgm:pt modelId="{91DA3369-ECDF-44B5-B002-ABB55367E015}" type="pres">
      <dgm:prSet presAssocID="{4E2FB403-863D-4D22-B0CA-567AC3150C2C}" presName="hierChild1" presStyleCnt="0">
        <dgm:presLayoutVars>
          <dgm:chPref val="1"/>
          <dgm:dir/>
          <dgm:animOne val="branch"/>
          <dgm:animLvl val="lvl"/>
          <dgm:resizeHandles/>
        </dgm:presLayoutVars>
      </dgm:prSet>
      <dgm:spPr/>
      <dgm:t>
        <a:bodyPr/>
        <a:lstStyle/>
        <a:p>
          <a:endParaRPr lang="en-US"/>
        </a:p>
      </dgm:t>
    </dgm:pt>
    <dgm:pt modelId="{1B55F8E8-CA00-49ED-90C4-7EB897BDF85C}" type="pres">
      <dgm:prSet presAssocID="{24B30F9A-0B74-4401-8561-E099D8A497DC}" presName="hierRoot1" presStyleCnt="0"/>
      <dgm:spPr/>
    </dgm:pt>
    <dgm:pt modelId="{9026D01F-9AA2-45DB-B44B-EDD527E90181}" type="pres">
      <dgm:prSet presAssocID="{24B30F9A-0B74-4401-8561-E099D8A497DC}" presName="composite" presStyleCnt="0"/>
      <dgm:spPr/>
    </dgm:pt>
    <dgm:pt modelId="{F03AC09F-E3E1-4F97-8A20-B17DC911C301}" type="pres">
      <dgm:prSet presAssocID="{24B30F9A-0B74-4401-8561-E099D8A497DC}" presName="background" presStyleLbl="node0" presStyleIdx="0" presStyleCnt="1"/>
      <dgm:spPr/>
    </dgm:pt>
    <dgm:pt modelId="{2CB9FA4E-BF4E-4F40-8C4A-69838B4182DA}" type="pres">
      <dgm:prSet presAssocID="{24B30F9A-0B74-4401-8561-E099D8A497DC}" presName="text" presStyleLbl="fgAcc0" presStyleIdx="0" presStyleCnt="1">
        <dgm:presLayoutVars>
          <dgm:chPref val="3"/>
        </dgm:presLayoutVars>
      </dgm:prSet>
      <dgm:spPr/>
      <dgm:t>
        <a:bodyPr/>
        <a:lstStyle/>
        <a:p>
          <a:endParaRPr lang="en-US"/>
        </a:p>
      </dgm:t>
    </dgm:pt>
    <dgm:pt modelId="{BE507943-8CB7-47E4-8150-9733C9136787}" type="pres">
      <dgm:prSet presAssocID="{24B30F9A-0B74-4401-8561-E099D8A497DC}" presName="hierChild2" presStyleCnt="0"/>
      <dgm:spPr/>
    </dgm:pt>
    <dgm:pt modelId="{819B0CD7-5DD1-46EB-B4A7-86B9CCF8C7AB}" type="pres">
      <dgm:prSet presAssocID="{146CBE06-C56D-4549-B58F-41DCE9A081B0}" presName="Name10" presStyleLbl="parChTrans1D2" presStyleIdx="0" presStyleCnt="2"/>
      <dgm:spPr/>
      <dgm:t>
        <a:bodyPr/>
        <a:lstStyle/>
        <a:p>
          <a:endParaRPr lang="en-US"/>
        </a:p>
      </dgm:t>
    </dgm:pt>
    <dgm:pt modelId="{75D2097F-288B-4437-8E2F-7F4CC6EE7D57}" type="pres">
      <dgm:prSet presAssocID="{E2771794-A251-409A-A6FB-9E226B9ED127}" presName="hierRoot2" presStyleCnt="0"/>
      <dgm:spPr/>
    </dgm:pt>
    <dgm:pt modelId="{59240CA2-F64B-476D-B61E-ABFD568C48E3}" type="pres">
      <dgm:prSet presAssocID="{E2771794-A251-409A-A6FB-9E226B9ED127}" presName="composite2" presStyleCnt="0"/>
      <dgm:spPr/>
    </dgm:pt>
    <dgm:pt modelId="{0D95757B-2B4E-4924-88F2-27210FA06863}" type="pres">
      <dgm:prSet presAssocID="{E2771794-A251-409A-A6FB-9E226B9ED127}" presName="background2" presStyleLbl="node2" presStyleIdx="0" presStyleCnt="2"/>
      <dgm:spPr/>
    </dgm:pt>
    <dgm:pt modelId="{4CABC108-923D-4608-A5CB-2CB68B4561BF}" type="pres">
      <dgm:prSet presAssocID="{E2771794-A251-409A-A6FB-9E226B9ED127}" presName="text2" presStyleLbl="fgAcc2" presStyleIdx="0" presStyleCnt="2" custScaleY="29724">
        <dgm:presLayoutVars>
          <dgm:chPref val="3"/>
        </dgm:presLayoutVars>
      </dgm:prSet>
      <dgm:spPr/>
      <dgm:t>
        <a:bodyPr/>
        <a:lstStyle/>
        <a:p>
          <a:endParaRPr lang="en-US"/>
        </a:p>
      </dgm:t>
    </dgm:pt>
    <dgm:pt modelId="{33614010-C2BA-4AC4-BA00-17621F217C85}" type="pres">
      <dgm:prSet presAssocID="{E2771794-A251-409A-A6FB-9E226B9ED127}" presName="hierChild3" presStyleCnt="0"/>
      <dgm:spPr/>
    </dgm:pt>
    <dgm:pt modelId="{94FE8692-EC8F-4D87-AB88-8E9D1DF0FA41}" type="pres">
      <dgm:prSet presAssocID="{E38D79D2-C9EB-466C-87D2-10A720C29378}" presName="Name17" presStyleLbl="parChTrans1D3" presStyleIdx="0" presStyleCnt="2"/>
      <dgm:spPr/>
      <dgm:t>
        <a:bodyPr/>
        <a:lstStyle/>
        <a:p>
          <a:endParaRPr lang="en-US"/>
        </a:p>
      </dgm:t>
    </dgm:pt>
    <dgm:pt modelId="{FCC2FF1C-490D-460B-A188-3ADA87F5EED5}" type="pres">
      <dgm:prSet presAssocID="{B5A5680E-B70D-4B5A-9403-098EC4805481}" presName="hierRoot3" presStyleCnt="0"/>
      <dgm:spPr/>
    </dgm:pt>
    <dgm:pt modelId="{CFF72A3E-7C66-4B68-B961-B41CF8D03687}" type="pres">
      <dgm:prSet presAssocID="{B5A5680E-B70D-4B5A-9403-098EC4805481}" presName="composite3" presStyleCnt="0"/>
      <dgm:spPr/>
    </dgm:pt>
    <dgm:pt modelId="{561FFF57-99A2-4D98-9F47-8B1A0D96C693}" type="pres">
      <dgm:prSet presAssocID="{B5A5680E-B70D-4B5A-9403-098EC4805481}" presName="background3" presStyleLbl="node3" presStyleIdx="0" presStyleCnt="2"/>
      <dgm:spPr/>
      <dgm:t>
        <a:bodyPr/>
        <a:lstStyle/>
        <a:p>
          <a:endParaRPr lang="en-US"/>
        </a:p>
      </dgm:t>
    </dgm:pt>
    <dgm:pt modelId="{7A2CE614-487F-44F5-B58C-7E8BAE27CC7F}" type="pres">
      <dgm:prSet presAssocID="{B5A5680E-B70D-4B5A-9403-098EC4805481}" presName="text3" presStyleLbl="fgAcc3" presStyleIdx="0" presStyleCnt="2">
        <dgm:presLayoutVars>
          <dgm:chPref val="3"/>
        </dgm:presLayoutVars>
      </dgm:prSet>
      <dgm:spPr/>
      <dgm:t>
        <a:bodyPr/>
        <a:lstStyle/>
        <a:p>
          <a:endParaRPr lang="en-US"/>
        </a:p>
      </dgm:t>
    </dgm:pt>
    <dgm:pt modelId="{19AA244C-6580-4C30-95B3-EEFA25B464D7}" type="pres">
      <dgm:prSet presAssocID="{B5A5680E-B70D-4B5A-9403-098EC4805481}" presName="hierChild4" presStyleCnt="0"/>
      <dgm:spPr/>
    </dgm:pt>
    <dgm:pt modelId="{6BF3AB21-3F7A-4FB8-B8F0-945D6DD163DB}" type="pres">
      <dgm:prSet presAssocID="{3261856C-65C0-489A-9FA8-D6D87CF9017D}" presName="Name23" presStyleLbl="parChTrans1D4" presStyleIdx="0" presStyleCnt="2"/>
      <dgm:spPr/>
      <dgm:t>
        <a:bodyPr/>
        <a:lstStyle/>
        <a:p>
          <a:endParaRPr lang="en-US"/>
        </a:p>
      </dgm:t>
    </dgm:pt>
    <dgm:pt modelId="{21EC0F60-1D45-45C1-B919-363B3D3F6C51}" type="pres">
      <dgm:prSet presAssocID="{B374467A-1AB9-49D9-98C2-5EF4A5011DA8}" presName="hierRoot4" presStyleCnt="0"/>
      <dgm:spPr/>
    </dgm:pt>
    <dgm:pt modelId="{1903CBF3-54E5-44DB-B1D9-6774EA3AB6AE}" type="pres">
      <dgm:prSet presAssocID="{B374467A-1AB9-49D9-98C2-5EF4A5011DA8}" presName="composite4" presStyleCnt="0"/>
      <dgm:spPr/>
    </dgm:pt>
    <dgm:pt modelId="{7CFD5A84-8DEC-4E11-B9E5-4FEAB6B43FB3}" type="pres">
      <dgm:prSet presAssocID="{B374467A-1AB9-49D9-98C2-5EF4A5011DA8}" presName="background4" presStyleLbl="node4" presStyleIdx="0" presStyleCnt="2"/>
      <dgm:spPr/>
    </dgm:pt>
    <dgm:pt modelId="{BD1DC35C-AE41-497D-BC86-D040347359FF}" type="pres">
      <dgm:prSet presAssocID="{B374467A-1AB9-49D9-98C2-5EF4A5011DA8}" presName="text4" presStyleLbl="fgAcc4" presStyleIdx="0" presStyleCnt="2">
        <dgm:presLayoutVars>
          <dgm:chPref val="3"/>
        </dgm:presLayoutVars>
      </dgm:prSet>
      <dgm:spPr/>
      <dgm:t>
        <a:bodyPr/>
        <a:lstStyle/>
        <a:p>
          <a:endParaRPr lang="en-US"/>
        </a:p>
      </dgm:t>
    </dgm:pt>
    <dgm:pt modelId="{BD6D540A-791E-422A-BD5D-DFB8E5B97663}" type="pres">
      <dgm:prSet presAssocID="{B374467A-1AB9-49D9-98C2-5EF4A5011DA8}" presName="hierChild5" presStyleCnt="0"/>
      <dgm:spPr/>
    </dgm:pt>
    <dgm:pt modelId="{DA2BFB90-A7B1-4CD8-B468-49F4728DEAE3}" type="pres">
      <dgm:prSet presAssocID="{F09B4C82-4021-4E2D-B1D2-DC8CBD47D197}" presName="Name10" presStyleLbl="parChTrans1D2" presStyleIdx="1" presStyleCnt="2"/>
      <dgm:spPr/>
      <dgm:t>
        <a:bodyPr/>
        <a:lstStyle/>
        <a:p>
          <a:endParaRPr lang="en-US"/>
        </a:p>
      </dgm:t>
    </dgm:pt>
    <dgm:pt modelId="{D4AE3677-B5DB-47E3-BEDE-3B56EBA75507}" type="pres">
      <dgm:prSet presAssocID="{56A8608E-0D33-4BE6-8385-79715FBCC80C}" presName="hierRoot2" presStyleCnt="0"/>
      <dgm:spPr/>
    </dgm:pt>
    <dgm:pt modelId="{13CF241D-CC41-42A7-B552-EFC2853BC50D}" type="pres">
      <dgm:prSet presAssocID="{56A8608E-0D33-4BE6-8385-79715FBCC80C}" presName="composite2" presStyleCnt="0"/>
      <dgm:spPr/>
    </dgm:pt>
    <dgm:pt modelId="{A42425F6-C7D4-43A7-95BF-6D3D18AC4E19}" type="pres">
      <dgm:prSet presAssocID="{56A8608E-0D33-4BE6-8385-79715FBCC80C}" presName="background2" presStyleLbl="node2" presStyleIdx="1" presStyleCnt="2"/>
      <dgm:spPr/>
    </dgm:pt>
    <dgm:pt modelId="{4464CC42-E2B5-4FD7-A904-20989B6DB682}" type="pres">
      <dgm:prSet presAssocID="{56A8608E-0D33-4BE6-8385-79715FBCC80C}" presName="text2" presStyleLbl="fgAcc2" presStyleIdx="1" presStyleCnt="2" custScaleY="29724">
        <dgm:presLayoutVars>
          <dgm:chPref val="3"/>
        </dgm:presLayoutVars>
      </dgm:prSet>
      <dgm:spPr/>
      <dgm:t>
        <a:bodyPr/>
        <a:lstStyle/>
        <a:p>
          <a:endParaRPr lang="en-US"/>
        </a:p>
      </dgm:t>
    </dgm:pt>
    <dgm:pt modelId="{A6D621B2-75BB-4616-A0DC-EAE52F676553}" type="pres">
      <dgm:prSet presAssocID="{56A8608E-0D33-4BE6-8385-79715FBCC80C}" presName="hierChild3" presStyleCnt="0"/>
      <dgm:spPr/>
    </dgm:pt>
    <dgm:pt modelId="{BC01456C-7104-44A3-8E69-0D5E753113A3}" type="pres">
      <dgm:prSet presAssocID="{D180F1C1-6B36-4C98-84FE-C5F73AAB3798}" presName="Name17" presStyleLbl="parChTrans1D3" presStyleIdx="1" presStyleCnt="2"/>
      <dgm:spPr/>
      <dgm:t>
        <a:bodyPr/>
        <a:lstStyle/>
        <a:p>
          <a:endParaRPr lang="en-US"/>
        </a:p>
      </dgm:t>
    </dgm:pt>
    <dgm:pt modelId="{59EE4799-0230-4CCE-AEA8-C5647E73C840}" type="pres">
      <dgm:prSet presAssocID="{760D2D59-21D4-44B0-B577-4E0093220B50}" presName="hierRoot3" presStyleCnt="0"/>
      <dgm:spPr/>
    </dgm:pt>
    <dgm:pt modelId="{68039F1E-5855-4290-B994-926A0B4B195D}" type="pres">
      <dgm:prSet presAssocID="{760D2D59-21D4-44B0-B577-4E0093220B50}" presName="composite3" presStyleCnt="0"/>
      <dgm:spPr/>
    </dgm:pt>
    <dgm:pt modelId="{6B3EFF9D-7CE2-4734-B9F6-0D1351AB3B47}" type="pres">
      <dgm:prSet presAssocID="{760D2D59-21D4-44B0-B577-4E0093220B50}" presName="background3" presStyleLbl="node3" presStyleIdx="1" presStyleCnt="2"/>
      <dgm:spPr/>
    </dgm:pt>
    <dgm:pt modelId="{B2E36233-4052-49D5-B494-C4CE45937E27}" type="pres">
      <dgm:prSet presAssocID="{760D2D59-21D4-44B0-B577-4E0093220B50}" presName="text3" presStyleLbl="fgAcc3" presStyleIdx="1" presStyleCnt="2">
        <dgm:presLayoutVars>
          <dgm:chPref val="3"/>
        </dgm:presLayoutVars>
      </dgm:prSet>
      <dgm:spPr/>
      <dgm:t>
        <a:bodyPr/>
        <a:lstStyle/>
        <a:p>
          <a:endParaRPr lang="en-US"/>
        </a:p>
      </dgm:t>
    </dgm:pt>
    <dgm:pt modelId="{E50D28C5-B357-4B93-A968-F93260DEDB3D}" type="pres">
      <dgm:prSet presAssocID="{760D2D59-21D4-44B0-B577-4E0093220B50}" presName="hierChild4" presStyleCnt="0"/>
      <dgm:spPr/>
    </dgm:pt>
    <dgm:pt modelId="{890FBDE8-F7B1-4634-9C09-47B7A56C9A4B}" type="pres">
      <dgm:prSet presAssocID="{A943D388-142B-4C3B-B0A0-D47EE0F6BBD0}" presName="Name23" presStyleLbl="parChTrans1D4" presStyleIdx="1" presStyleCnt="2"/>
      <dgm:spPr/>
      <dgm:t>
        <a:bodyPr/>
        <a:lstStyle/>
        <a:p>
          <a:endParaRPr lang="en-US"/>
        </a:p>
      </dgm:t>
    </dgm:pt>
    <dgm:pt modelId="{180FA144-6ADF-44FF-9917-3A886A07C4B9}" type="pres">
      <dgm:prSet presAssocID="{A1389F1D-8FCF-4784-8E8E-C6435248A16D}" presName="hierRoot4" presStyleCnt="0"/>
      <dgm:spPr/>
    </dgm:pt>
    <dgm:pt modelId="{05F4CE63-87CC-4934-99CA-B47A76AE69EF}" type="pres">
      <dgm:prSet presAssocID="{A1389F1D-8FCF-4784-8E8E-C6435248A16D}" presName="composite4" presStyleCnt="0"/>
      <dgm:spPr/>
    </dgm:pt>
    <dgm:pt modelId="{6DCC2659-C16E-4ED1-9F1A-3C470223F40B}" type="pres">
      <dgm:prSet presAssocID="{A1389F1D-8FCF-4784-8E8E-C6435248A16D}" presName="background4" presStyleLbl="node4" presStyleIdx="1" presStyleCnt="2"/>
      <dgm:spPr/>
    </dgm:pt>
    <dgm:pt modelId="{5968D035-9FC4-455B-91BE-C90E96F166EC}" type="pres">
      <dgm:prSet presAssocID="{A1389F1D-8FCF-4784-8E8E-C6435248A16D}" presName="text4" presStyleLbl="fgAcc4" presStyleIdx="1" presStyleCnt="2">
        <dgm:presLayoutVars>
          <dgm:chPref val="3"/>
        </dgm:presLayoutVars>
      </dgm:prSet>
      <dgm:spPr/>
      <dgm:t>
        <a:bodyPr/>
        <a:lstStyle/>
        <a:p>
          <a:endParaRPr lang="en-US"/>
        </a:p>
      </dgm:t>
    </dgm:pt>
    <dgm:pt modelId="{2E131433-E88A-4E3E-BF75-E05387A79519}" type="pres">
      <dgm:prSet presAssocID="{A1389F1D-8FCF-4784-8E8E-C6435248A16D}" presName="hierChild5" presStyleCnt="0"/>
      <dgm:spPr/>
    </dgm:pt>
  </dgm:ptLst>
  <dgm:cxnLst>
    <dgm:cxn modelId="{ABD436C4-AF7A-4F47-8FAC-E94919B5C26C}" type="presOf" srcId="{F09B4C82-4021-4E2D-B1D2-DC8CBD47D197}" destId="{DA2BFB90-A7B1-4CD8-B468-49F4728DEAE3}" srcOrd="0" destOrd="0" presId="urn:microsoft.com/office/officeart/2005/8/layout/hierarchy1"/>
    <dgm:cxn modelId="{1B6A0600-3C44-43EF-AD9E-D61D183D1A40}" type="presOf" srcId="{D180F1C1-6B36-4C98-84FE-C5F73AAB3798}" destId="{BC01456C-7104-44A3-8E69-0D5E753113A3}" srcOrd="0" destOrd="0" presId="urn:microsoft.com/office/officeart/2005/8/layout/hierarchy1"/>
    <dgm:cxn modelId="{5D0FB39A-E61A-40C9-825E-FB2662A15E9A}" srcId="{760D2D59-21D4-44B0-B577-4E0093220B50}" destId="{A1389F1D-8FCF-4784-8E8E-C6435248A16D}" srcOrd="0" destOrd="0" parTransId="{A943D388-142B-4C3B-B0A0-D47EE0F6BBD0}" sibTransId="{EDFC19AD-188A-4105-9BA9-2131AD41E2DF}"/>
    <dgm:cxn modelId="{3CE85923-DD95-4E66-BF7A-F1DA2D298E36}" srcId="{56A8608E-0D33-4BE6-8385-79715FBCC80C}" destId="{760D2D59-21D4-44B0-B577-4E0093220B50}" srcOrd="0" destOrd="0" parTransId="{D180F1C1-6B36-4C98-84FE-C5F73AAB3798}" sibTransId="{31AB55DE-8D20-4262-ACD7-3D453BED468D}"/>
    <dgm:cxn modelId="{A51B70B1-6096-4BD5-B71D-A1E869389804}" type="presOf" srcId="{3261856C-65C0-489A-9FA8-D6D87CF9017D}" destId="{6BF3AB21-3F7A-4FB8-B8F0-945D6DD163DB}" srcOrd="0" destOrd="0" presId="urn:microsoft.com/office/officeart/2005/8/layout/hierarchy1"/>
    <dgm:cxn modelId="{ECEDFF02-2A22-42DF-97F4-08980961B4BE}" type="presOf" srcId="{A1389F1D-8FCF-4784-8E8E-C6435248A16D}" destId="{5968D035-9FC4-455B-91BE-C90E96F166EC}" srcOrd="0" destOrd="0" presId="urn:microsoft.com/office/officeart/2005/8/layout/hierarchy1"/>
    <dgm:cxn modelId="{E274AFC7-E471-41E3-BA3B-7CEE977BCAE0}" type="presOf" srcId="{E2771794-A251-409A-A6FB-9E226B9ED127}" destId="{4CABC108-923D-4608-A5CB-2CB68B4561BF}" srcOrd="0" destOrd="0" presId="urn:microsoft.com/office/officeart/2005/8/layout/hierarchy1"/>
    <dgm:cxn modelId="{CEAF9C57-7B05-4E12-B1BE-C1260A98F420}" type="presOf" srcId="{760D2D59-21D4-44B0-B577-4E0093220B50}" destId="{B2E36233-4052-49D5-B494-C4CE45937E27}" srcOrd="0" destOrd="0" presId="urn:microsoft.com/office/officeart/2005/8/layout/hierarchy1"/>
    <dgm:cxn modelId="{E630BA3E-EBD2-4380-9FDB-DB0AC7F0066F}" srcId="{B5A5680E-B70D-4B5A-9403-098EC4805481}" destId="{B374467A-1AB9-49D9-98C2-5EF4A5011DA8}" srcOrd="0" destOrd="0" parTransId="{3261856C-65C0-489A-9FA8-D6D87CF9017D}" sibTransId="{2B62B079-F681-4A70-852D-461AD03438D1}"/>
    <dgm:cxn modelId="{988E0440-9F67-486E-928D-EA75DF458344}" type="presOf" srcId="{E38D79D2-C9EB-466C-87D2-10A720C29378}" destId="{94FE8692-EC8F-4D87-AB88-8E9D1DF0FA41}" srcOrd="0" destOrd="0" presId="urn:microsoft.com/office/officeart/2005/8/layout/hierarchy1"/>
    <dgm:cxn modelId="{0E42CBA5-7A52-408B-8D66-AD057D31EEA2}" type="presOf" srcId="{B374467A-1AB9-49D9-98C2-5EF4A5011DA8}" destId="{BD1DC35C-AE41-497D-BC86-D040347359FF}" srcOrd="0" destOrd="0" presId="urn:microsoft.com/office/officeart/2005/8/layout/hierarchy1"/>
    <dgm:cxn modelId="{57E201A2-D3E3-4588-AF69-000DECEA3351}" srcId="{24B30F9A-0B74-4401-8561-E099D8A497DC}" destId="{56A8608E-0D33-4BE6-8385-79715FBCC80C}" srcOrd="1" destOrd="0" parTransId="{F09B4C82-4021-4E2D-B1D2-DC8CBD47D197}" sibTransId="{DADED57A-E0EF-454A-A718-3E5F0E213FDE}"/>
    <dgm:cxn modelId="{890A1405-1956-4D4A-B5F5-FD686F19C007}" type="presOf" srcId="{A943D388-142B-4C3B-B0A0-D47EE0F6BBD0}" destId="{890FBDE8-F7B1-4634-9C09-47B7A56C9A4B}" srcOrd="0" destOrd="0" presId="urn:microsoft.com/office/officeart/2005/8/layout/hierarchy1"/>
    <dgm:cxn modelId="{C9AD54A3-95E3-489F-94BE-26CF0D4DCB7E}" srcId="{24B30F9A-0B74-4401-8561-E099D8A497DC}" destId="{E2771794-A251-409A-A6FB-9E226B9ED127}" srcOrd="0" destOrd="0" parTransId="{146CBE06-C56D-4549-B58F-41DCE9A081B0}" sibTransId="{8C8173DF-6CB1-4C1F-A1ED-9F9F0E8CD47B}"/>
    <dgm:cxn modelId="{EC149BE1-AF33-4C1A-85D6-6ECDBD64A5F7}" srcId="{E2771794-A251-409A-A6FB-9E226B9ED127}" destId="{B5A5680E-B70D-4B5A-9403-098EC4805481}" srcOrd="0" destOrd="0" parTransId="{E38D79D2-C9EB-466C-87D2-10A720C29378}" sibTransId="{7C3C4B53-3B2E-4BB7-B5F6-D6056D1B60E9}"/>
    <dgm:cxn modelId="{D3D80C42-0748-4D49-89B4-E6B93C30EE58}" srcId="{4E2FB403-863D-4D22-B0CA-567AC3150C2C}" destId="{24B30F9A-0B74-4401-8561-E099D8A497DC}" srcOrd="0" destOrd="0" parTransId="{A3A9CD0F-E541-40B4-BF59-840BA95D4D65}" sibTransId="{DDFBDE63-833F-42D2-8160-667832314D8D}"/>
    <dgm:cxn modelId="{0FE1481A-081F-4519-B8CD-E6C33592CC50}" type="presOf" srcId="{56A8608E-0D33-4BE6-8385-79715FBCC80C}" destId="{4464CC42-E2B5-4FD7-A904-20989B6DB682}" srcOrd="0" destOrd="0" presId="urn:microsoft.com/office/officeart/2005/8/layout/hierarchy1"/>
    <dgm:cxn modelId="{B1C5B3F3-918A-45C9-A413-B3EEA230EC19}" type="presOf" srcId="{24B30F9A-0B74-4401-8561-E099D8A497DC}" destId="{2CB9FA4E-BF4E-4F40-8C4A-69838B4182DA}" srcOrd="0" destOrd="0" presId="urn:microsoft.com/office/officeart/2005/8/layout/hierarchy1"/>
    <dgm:cxn modelId="{494575EF-B90E-4C29-9F95-903A01ECDD12}" type="presOf" srcId="{4E2FB403-863D-4D22-B0CA-567AC3150C2C}" destId="{91DA3369-ECDF-44B5-B002-ABB55367E015}" srcOrd="0" destOrd="0" presId="urn:microsoft.com/office/officeart/2005/8/layout/hierarchy1"/>
    <dgm:cxn modelId="{34E09B48-7854-477D-AC96-7B4EB8A45FB8}" type="presOf" srcId="{B5A5680E-B70D-4B5A-9403-098EC4805481}" destId="{7A2CE614-487F-44F5-B58C-7E8BAE27CC7F}" srcOrd="0" destOrd="0" presId="urn:microsoft.com/office/officeart/2005/8/layout/hierarchy1"/>
    <dgm:cxn modelId="{508C3764-3E4C-40C5-BD7F-23B80D536689}" type="presOf" srcId="{146CBE06-C56D-4549-B58F-41DCE9A081B0}" destId="{819B0CD7-5DD1-46EB-B4A7-86B9CCF8C7AB}" srcOrd="0" destOrd="0" presId="urn:microsoft.com/office/officeart/2005/8/layout/hierarchy1"/>
    <dgm:cxn modelId="{DFE1A557-6000-458C-8491-8F06D2996F0E}" type="presParOf" srcId="{91DA3369-ECDF-44B5-B002-ABB55367E015}" destId="{1B55F8E8-CA00-49ED-90C4-7EB897BDF85C}" srcOrd="0" destOrd="0" presId="urn:microsoft.com/office/officeart/2005/8/layout/hierarchy1"/>
    <dgm:cxn modelId="{5A76E619-FAFC-4F77-8664-CAD3549D031B}" type="presParOf" srcId="{1B55F8E8-CA00-49ED-90C4-7EB897BDF85C}" destId="{9026D01F-9AA2-45DB-B44B-EDD527E90181}" srcOrd="0" destOrd="0" presId="urn:microsoft.com/office/officeart/2005/8/layout/hierarchy1"/>
    <dgm:cxn modelId="{6810EDBC-7265-462A-A9A2-D73C6F3CE511}" type="presParOf" srcId="{9026D01F-9AA2-45DB-B44B-EDD527E90181}" destId="{F03AC09F-E3E1-4F97-8A20-B17DC911C301}" srcOrd="0" destOrd="0" presId="urn:microsoft.com/office/officeart/2005/8/layout/hierarchy1"/>
    <dgm:cxn modelId="{161F5788-6D0E-4E79-81BB-76B632A4E5B4}" type="presParOf" srcId="{9026D01F-9AA2-45DB-B44B-EDD527E90181}" destId="{2CB9FA4E-BF4E-4F40-8C4A-69838B4182DA}" srcOrd="1" destOrd="0" presId="urn:microsoft.com/office/officeart/2005/8/layout/hierarchy1"/>
    <dgm:cxn modelId="{039D29EB-6044-4E13-BEE2-9E6644CDEFC9}" type="presParOf" srcId="{1B55F8E8-CA00-49ED-90C4-7EB897BDF85C}" destId="{BE507943-8CB7-47E4-8150-9733C9136787}" srcOrd="1" destOrd="0" presId="urn:microsoft.com/office/officeart/2005/8/layout/hierarchy1"/>
    <dgm:cxn modelId="{A4CBE808-F609-4812-9181-82C5B0F283D3}" type="presParOf" srcId="{BE507943-8CB7-47E4-8150-9733C9136787}" destId="{819B0CD7-5DD1-46EB-B4A7-86B9CCF8C7AB}" srcOrd="0" destOrd="0" presId="urn:microsoft.com/office/officeart/2005/8/layout/hierarchy1"/>
    <dgm:cxn modelId="{0AD285ED-B0D7-41C2-BF82-70B2F1DB8870}" type="presParOf" srcId="{BE507943-8CB7-47E4-8150-9733C9136787}" destId="{75D2097F-288B-4437-8E2F-7F4CC6EE7D57}" srcOrd="1" destOrd="0" presId="urn:microsoft.com/office/officeart/2005/8/layout/hierarchy1"/>
    <dgm:cxn modelId="{D372E60D-B73E-4E4A-AA3F-C83B11F27084}" type="presParOf" srcId="{75D2097F-288B-4437-8E2F-7F4CC6EE7D57}" destId="{59240CA2-F64B-476D-B61E-ABFD568C48E3}" srcOrd="0" destOrd="0" presId="urn:microsoft.com/office/officeart/2005/8/layout/hierarchy1"/>
    <dgm:cxn modelId="{16BD72B4-9BC3-4CA3-A1A3-3B184A1EEAD4}" type="presParOf" srcId="{59240CA2-F64B-476D-B61E-ABFD568C48E3}" destId="{0D95757B-2B4E-4924-88F2-27210FA06863}" srcOrd="0" destOrd="0" presId="urn:microsoft.com/office/officeart/2005/8/layout/hierarchy1"/>
    <dgm:cxn modelId="{B60821E7-80F4-43EC-92A0-DEBE298E7FEE}" type="presParOf" srcId="{59240CA2-F64B-476D-B61E-ABFD568C48E3}" destId="{4CABC108-923D-4608-A5CB-2CB68B4561BF}" srcOrd="1" destOrd="0" presId="urn:microsoft.com/office/officeart/2005/8/layout/hierarchy1"/>
    <dgm:cxn modelId="{619BCBE1-20A9-4B65-A117-9DFA5083DB6A}" type="presParOf" srcId="{75D2097F-288B-4437-8E2F-7F4CC6EE7D57}" destId="{33614010-C2BA-4AC4-BA00-17621F217C85}" srcOrd="1" destOrd="0" presId="urn:microsoft.com/office/officeart/2005/8/layout/hierarchy1"/>
    <dgm:cxn modelId="{B569C516-5269-4F9E-9425-7512E7116A85}" type="presParOf" srcId="{33614010-C2BA-4AC4-BA00-17621F217C85}" destId="{94FE8692-EC8F-4D87-AB88-8E9D1DF0FA41}" srcOrd="0" destOrd="0" presId="urn:microsoft.com/office/officeart/2005/8/layout/hierarchy1"/>
    <dgm:cxn modelId="{965F4788-F263-4659-B943-6DB74FB4CD70}" type="presParOf" srcId="{33614010-C2BA-4AC4-BA00-17621F217C85}" destId="{FCC2FF1C-490D-460B-A188-3ADA87F5EED5}" srcOrd="1" destOrd="0" presId="urn:microsoft.com/office/officeart/2005/8/layout/hierarchy1"/>
    <dgm:cxn modelId="{DCF55B78-8603-4238-8372-13ECD81E1FD1}" type="presParOf" srcId="{FCC2FF1C-490D-460B-A188-3ADA87F5EED5}" destId="{CFF72A3E-7C66-4B68-B961-B41CF8D03687}" srcOrd="0" destOrd="0" presId="urn:microsoft.com/office/officeart/2005/8/layout/hierarchy1"/>
    <dgm:cxn modelId="{116DDF85-512E-4AFE-A87D-A76AB4499D06}" type="presParOf" srcId="{CFF72A3E-7C66-4B68-B961-B41CF8D03687}" destId="{561FFF57-99A2-4D98-9F47-8B1A0D96C693}" srcOrd="0" destOrd="0" presId="urn:microsoft.com/office/officeart/2005/8/layout/hierarchy1"/>
    <dgm:cxn modelId="{86D90F23-F7CA-4AEF-85F3-5C5FCECFC5A9}" type="presParOf" srcId="{CFF72A3E-7C66-4B68-B961-B41CF8D03687}" destId="{7A2CE614-487F-44F5-B58C-7E8BAE27CC7F}" srcOrd="1" destOrd="0" presId="urn:microsoft.com/office/officeart/2005/8/layout/hierarchy1"/>
    <dgm:cxn modelId="{5B740C3D-48AA-4AB6-A01D-E26222EF477A}" type="presParOf" srcId="{FCC2FF1C-490D-460B-A188-3ADA87F5EED5}" destId="{19AA244C-6580-4C30-95B3-EEFA25B464D7}" srcOrd="1" destOrd="0" presId="urn:microsoft.com/office/officeart/2005/8/layout/hierarchy1"/>
    <dgm:cxn modelId="{A420A5BB-9468-4907-8CFC-92A497BCF9C5}" type="presParOf" srcId="{19AA244C-6580-4C30-95B3-EEFA25B464D7}" destId="{6BF3AB21-3F7A-4FB8-B8F0-945D6DD163DB}" srcOrd="0" destOrd="0" presId="urn:microsoft.com/office/officeart/2005/8/layout/hierarchy1"/>
    <dgm:cxn modelId="{41F5E853-FCC6-4DC4-9CAC-E297D95D7563}" type="presParOf" srcId="{19AA244C-6580-4C30-95B3-EEFA25B464D7}" destId="{21EC0F60-1D45-45C1-B919-363B3D3F6C51}" srcOrd="1" destOrd="0" presId="urn:microsoft.com/office/officeart/2005/8/layout/hierarchy1"/>
    <dgm:cxn modelId="{3668102D-4BB4-4D3A-AC2A-3C5273C0DEAE}" type="presParOf" srcId="{21EC0F60-1D45-45C1-B919-363B3D3F6C51}" destId="{1903CBF3-54E5-44DB-B1D9-6774EA3AB6AE}" srcOrd="0" destOrd="0" presId="urn:microsoft.com/office/officeart/2005/8/layout/hierarchy1"/>
    <dgm:cxn modelId="{D08B2535-7F0F-4668-AB9A-60D20BFA4B66}" type="presParOf" srcId="{1903CBF3-54E5-44DB-B1D9-6774EA3AB6AE}" destId="{7CFD5A84-8DEC-4E11-B9E5-4FEAB6B43FB3}" srcOrd="0" destOrd="0" presId="urn:microsoft.com/office/officeart/2005/8/layout/hierarchy1"/>
    <dgm:cxn modelId="{C4C99FBF-BAAA-4439-A990-0804473ED2D8}" type="presParOf" srcId="{1903CBF3-54E5-44DB-B1D9-6774EA3AB6AE}" destId="{BD1DC35C-AE41-497D-BC86-D040347359FF}" srcOrd="1" destOrd="0" presId="urn:microsoft.com/office/officeart/2005/8/layout/hierarchy1"/>
    <dgm:cxn modelId="{509DDB97-18C2-4E2D-85F6-15DA69CFCE43}" type="presParOf" srcId="{21EC0F60-1D45-45C1-B919-363B3D3F6C51}" destId="{BD6D540A-791E-422A-BD5D-DFB8E5B97663}" srcOrd="1" destOrd="0" presId="urn:microsoft.com/office/officeart/2005/8/layout/hierarchy1"/>
    <dgm:cxn modelId="{619F90E4-FA02-4489-82E6-3475B734B792}" type="presParOf" srcId="{BE507943-8CB7-47E4-8150-9733C9136787}" destId="{DA2BFB90-A7B1-4CD8-B468-49F4728DEAE3}" srcOrd="2" destOrd="0" presId="urn:microsoft.com/office/officeart/2005/8/layout/hierarchy1"/>
    <dgm:cxn modelId="{7319AF0A-E14C-4C6E-BA5B-D406EF9A6D5D}" type="presParOf" srcId="{BE507943-8CB7-47E4-8150-9733C9136787}" destId="{D4AE3677-B5DB-47E3-BEDE-3B56EBA75507}" srcOrd="3" destOrd="0" presId="urn:microsoft.com/office/officeart/2005/8/layout/hierarchy1"/>
    <dgm:cxn modelId="{A1C8E4B7-8CA6-4F35-B9D8-E8BDA3694897}" type="presParOf" srcId="{D4AE3677-B5DB-47E3-BEDE-3B56EBA75507}" destId="{13CF241D-CC41-42A7-B552-EFC2853BC50D}" srcOrd="0" destOrd="0" presId="urn:microsoft.com/office/officeart/2005/8/layout/hierarchy1"/>
    <dgm:cxn modelId="{8B7F2D2A-D3E0-4261-8DC7-AC2F6D848916}" type="presParOf" srcId="{13CF241D-CC41-42A7-B552-EFC2853BC50D}" destId="{A42425F6-C7D4-43A7-95BF-6D3D18AC4E19}" srcOrd="0" destOrd="0" presId="urn:microsoft.com/office/officeart/2005/8/layout/hierarchy1"/>
    <dgm:cxn modelId="{2D104E1A-18E9-4194-AA6E-9E2EEE3DB5A5}" type="presParOf" srcId="{13CF241D-CC41-42A7-B552-EFC2853BC50D}" destId="{4464CC42-E2B5-4FD7-A904-20989B6DB682}" srcOrd="1" destOrd="0" presId="urn:microsoft.com/office/officeart/2005/8/layout/hierarchy1"/>
    <dgm:cxn modelId="{5EFC566F-7293-4A5F-A562-DFE812EA104E}" type="presParOf" srcId="{D4AE3677-B5DB-47E3-BEDE-3B56EBA75507}" destId="{A6D621B2-75BB-4616-A0DC-EAE52F676553}" srcOrd="1" destOrd="0" presId="urn:microsoft.com/office/officeart/2005/8/layout/hierarchy1"/>
    <dgm:cxn modelId="{4E8F22FB-491E-46A1-9507-F31E6C4054BF}" type="presParOf" srcId="{A6D621B2-75BB-4616-A0DC-EAE52F676553}" destId="{BC01456C-7104-44A3-8E69-0D5E753113A3}" srcOrd="0" destOrd="0" presId="urn:microsoft.com/office/officeart/2005/8/layout/hierarchy1"/>
    <dgm:cxn modelId="{8D8FF839-D765-42B8-83F2-417C214F0CCE}" type="presParOf" srcId="{A6D621B2-75BB-4616-A0DC-EAE52F676553}" destId="{59EE4799-0230-4CCE-AEA8-C5647E73C840}" srcOrd="1" destOrd="0" presId="urn:microsoft.com/office/officeart/2005/8/layout/hierarchy1"/>
    <dgm:cxn modelId="{3D4202B9-21B7-4325-B0A0-BE3AD285A655}" type="presParOf" srcId="{59EE4799-0230-4CCE-AEA8-C5647E73C840}" destId="{68039F1E-5855-4290-B994-926A0B4B195D}" srcOrd="0" destOrd="0" presId="urn:microsoft.com/office/officeart/2005/8/layout/hierarchy1"/>
    <dgm:cxn modelId="{758125E0-F366-4A68-88D8-A7428BA4CCDB}" type="presParOf" srcId="{68039F1E-5855-4290-B994-926A0B4B195D}" destId="{6B3EFF9D-7CE2-4734-B9F6-0D1351AB3B47}" srcOrd="0" destOrd="0" presId="urn:microsoft.com/office/officeart/2005/8/layout/hierarchy1"/>
    <dgm:cxn modelId="{A72735FF-35F9-487E-84A9-C22C8C720BEA}" type="presParOf" srcId="{68039F1E-5855-4290-B994-926A0B4B195D}" destId="{B2E36233-4052-49D5-B494-C4CE45937E27}" srcOrd="1" destOrd="0" presId="urn:microsoft.com/office/officeart/2005/8/layout/hierarchy1"/>
    <dgm:cxn modelId="{0D1782B6-BCC0-4887-9444-65262824FD38}" type="presParOf" srcId="{59EE4799-0230-4CCE-AEA8-C5647E73C840}" destId="{E50D28C5-B357-4B93-A968-F93260DEDB3D}" srcOrd="1" destOrd="0" presId="urn:microsoft.com/office/officeart/2005/8/layout/hierarchy1"/>
    <dgm:cxn modelId="{A714A9CE-8FDC-4067-B66A-DD252CB7D2C3}" type="presParOf" srcId="{E50D28C5-B357-4B93-A968-F93260DEDB3D}" destId="{890FBDE8-F7B1-4634-9C09-47B7A56C9A4B}" srcOrd="0" destOrd="0" presId="urn:microsoft.com/office/officeart/2005/8/layout/hierarchy1"/>
    <dgm:cxn modelId="{0D590E19-F5D4-45BE-ADF9-20973B876584}" type="presParOf" srcId="{E50D28C5-B357-4B93-A968-F93260DEDB3D}" destId="{180FA144-6ADF-44FF-9917-3A886A07C4B9}" srcOrd="1" destOrd="0" presId="urn:microsoft.com/office/officeart/2005/8/layout/hierarchy1"/>
    <dgm:cxn modelId="{F334BAA5-A629-469D-881A-47FAC8583905}" type="presParOf" srcId="{180FA144-6ADF-44FF-9917-3A886A07C4B9}" destId="{05F4CE63-87CC-4934-99CA-B47A76AE69EF}" srcOrd="0" destOrd="0" presId="urn:microsoft.com/office/officeart/2005/8/layout/hierarchy1"/>
    <dgm:cxn modelId="{8F8EA684-63E5-4EF7-87D3-881FB8FA8595}" type="presParOf" srcId="{05F4CE63-87CC-4934-99CA-B47A76AE69EF}" destId="{6DCC2659-C16E-4ED1-9F1A-3C470223F40B}" srcOrd="0" destOrd="0" presId="urn:microsoft.com/office/officeart/2005/8/layout/hierarchy1"/>
    <dgm:cxn modelId="{737D1ACC-15E1-463A-9556-B8CB01611912}" type="presParOf" srcId="{05F4CE63-87CC-4934-99CA-B47A76AE69EF}" destId="{5968D035-9FC4-455B-91BE-C90E96F166EC}" srcOrd="1" destOrd="0" presId="urn:microsoft.com/office/officeart/2005/8/layout/hierarchy1"/>
    <dgm:cxn modelId="{1C58C189-B2D6-44A9-ABC9-9C353FCF6E19}" type="presParOf" srcId="{180FA144-6ADF-44FF-9917-3A886A07C4B9}" destId="{2E131433-E88A-4E3E-BF75-E05387A7951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8CA08B-764B-42AD-AC04-510E4B12D305}">
      <dsp:nvSpPr>
        <dsp:cNvPr id="0" name=""/>
        <dsp:cNvSpPr/>
      </dsp:nvSpPr>
      <dsp:spPr>
        <a:xfrm>
          <a:off x="5357" y="1348906"/>
          <a:ext cx="1601390" cy="13661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Conditions applicable to recipient of Royalty</a:t>
          </a:r>
          <a:endParaRPr lang="en-IN" sz="2000" kern="1200" dirty="0"/>
        </a:p>
      </dsp:txBody>
      <dsp:txXfrm>
        <a:off x="45371" y="1388920"/>
        <a:ext cx="1521362" cy="1286158"/>
      </dsp:txXfrm>
    </dsp:sp>
    <dsp:sp modelId="{6A29C27A-0E59-41A9-83A0-5915CD1171F8}">
      <dsp:nvSpPr>
        <dsp:cNvPr id="0" name=""/>
        <dsp:cNvSpPr/>
      </dsp:nvSpPr>
      <dsp:spPr>
        <a:xfrm>
          <a:off x="1766887" y="1833427"/>
          <a:ext cx="339494" cy="397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IN" sz="1700" kern="1200"/>
        </a:p>
      </dsp:txBody>
      <dsp:txXfrm>
        <a:off x="1766887" y="1912856"/>
        <a:ext cx="237646" cy="238286"/>
      </dsp:txXfrm>
    </dsp:sp>
    <dsp:sp modelId="{0F22BD4D-8C0E-4225-AF60-4AA5D9A3BF3C}">
      <dsp:nvSpPr>
        <dsp:cNvPr id="0" name=""/>
        <dsp:cNvSpPr/>
      </dsp:nvSpPr>
      <dsp:spPr>
        <a:xfrm>
          <a:off x="2247304" y="1348906"/>
          <a:ext cx="1601390" cy="13661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Definition of ROYALTY</a:t>
          </a:r>
          <a:endParaRPr lang="en-IN" sz="2500" kern="1200" dirty="0"/>
        </a:p>
      </dsp:txBody>
      <dsp:txXfrm>
        <a:off x="2287318" y="1388920"/>
        <a:ext cx="1521362" cy="1286158"/>
      </dsp:txXfrm>
    </dsp:sp>
    <dsp:sp modelId="{43A9982B-AA29-460B-B09E-F2B8D26EB360}">
      <dsp:nvSpPr>
        <dsp:cNvPr id="0" name=""/>
        <dsp:cNvSpPr/>
      </dsp:nvSpPr>
      <dsp:spPr>
        <a:xfrm>
          <a:off x="4008834" y="1833427"/>
          <a:ext cx="339494" cy="397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IN" sz="1700" kern="1200"/>
        </a:p>
      </dsp:txBody>
      <dsp:txXfrm>
        <a:off x="4008834" y="1912856"/>
        <a:ext cx="237646" cy="238286"/>
      </dsp:txXfrm>
    </dsp:sp>
    <dsp:sp modelId="{BDEF556E-A3D7-488D-B782-95C081B4DEBB}">
      <dsp:nvSpPr>
        <dsp:cNvPr id="0" name=""/>
        <dsp:cNvSpPr/>
      </dsp:nvSpPr>
      <dsp:spPr>
        <a:xfrm>
          <a:off x="4489251" y="1348906"/>
          <a:ext cx="1601390" cy="13661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Sourcing Rule</a:t>
          </a:r>
          <a:endParaRPr lang="en-IN" sz="2500" kern="1200" dirty="0"/>
        </a:p>
      </dsp:txBody>
      <dsp:txXfrm>
        <a:off x="4529265" y="1388920"/>
        <a:ext cx="1521362" cy="128615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14C87B-43AB-4D65-8DC8-0430AAF668CE}">
      <dsp:nvSpPr>
        <dsp:cNvPr id="0" name=""/>
        <dsp:cNvSpPr/>
      </dsp:nvSpPr>
      <dsp:spPr>
        <a:xfrm>
          <a:off x="2322536" y="248"/>
          <a:ext cx="3584527" cy="896131"/>
        </a:xfrm>
        <a:prstGeom prst="roundRect">
          <a:avLst>
            <a:gd name="adj" fmla="val 1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9690" tIns="59690" rIns="59690" bIns="59690" numCol="1" spcCol="1270" anchor="ctr" anchorCtr="0">
          <a:noAutofit/>
        </a:bodyPr>
        <a:lstStyle/>
        <a:p>
          <a:pPr lvl="0" algn="ctr" defTabSz="2089150">
            <a:lnSpc>
              <a:spcPct val="90000"/>
            </a:lnSpc>
            <a:spcBef>
              <a:spcPct val="0"/>
            </a:spcBef>
            <a:spcAft>
              <a:spcPct val="35000"/>
            </a:spcAft>
          </a:pPr>
          <a:r>
            <a:rPr lang="en-US" sz="4700" kern="1200" dirty="0" err="1" smtClean="0">
              <a:latin typeface="Monotype Corsiva" pitchFamily="66" charset="0"/>
            </a:rPr>
            <a:t>Sodeo</a:t>
          </a:r>
          <a:r>
            <a:rPr lang="en-US" sz="4700" kern="1200" dirty="0" smtClean="0">
              <a:latin typeface="Monotype Corsiva" pitchFamily="66" charset="0"/>
            </a:rPr>
            <a:t> </a:t>
          </a:r>
          <a:r>
            <a:rPr lang="en-US" sz="4700" kern="1200" dirty="0" err="1" smtClean="0">
              <a:latin typeface="Monotype Corsiva" pitchFamily="66" charset="0"/>
            </a:rPr>
            <a:t>forex</a:t>
          </a:r>
          <a:r>
            <a:rPr lang="en-US" sz="4700" kern="1200" dirty="0" smtClean="0">
              <a:latin typeface="Monotype Corsiva" pitchFamily="66" charset="0"/>
            </a:rPr>
            <a:t> Intl</a:t>
          </a:r>
          <a:endParaRPr lang="en-US" sz="4700" kern="1200" dirty="0">
            <a:latin typeface="Monotype Corsiva" pitchFamily="66" charset="0"/>
          </a:endParaRPr>
        </a:p>
      </dsp:txBody>
      <dsp:txXfrm>
        <a:off x="2348783" y="26495"/>
        <a:ext cx="3532033" cy="843637"/>
      </dsp:txXfrm>
    </dsp:sp>
    <dsp:sp modelId="{45501710-2D48-46E6-812A-8FB683CC6243}">
      <dsp:nvSpPr>
        <dsp:cNvPr id="0" name=""/>
        <dsp:cNvSpPr/>
      </dsp:nvSpPr>
      <dsp:spPr>
        <a:xfrm rot="5400000">
          <a:off x="4036388" y="974791"/>
          <a:ext cx="156823" cy="156823"/>
        </a:xfrm>
        <a:prstGeom prst="rightArrow">
          <a:avLst>
            <a:gd name="adj1" fmla="val 66700"/>
            <a:gd name="adj2" fmla="val 5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4205A158-066C-4848-BDCF-BD8B6A7A0293}">
      <dsp:nvSpPr>
        <dsp:cNvPr id="0" name=""/>
        <dsp:cNvSpPr/>
      </dsp:nvSpPr>
      <dsp:spPr>
        <a:xfrm>
          <a:off x="2322536" y="1210026"/>
          <a:ext cx="3584527" cy="896131"/>
        </a:xfrm>
        <a:prstGeom prst="roundRect">
          <a:avLst>
            <a:gd name="adj" fmla="val 10000"/>
          </a:avLst>
        </a:prstGeom>
        <a:solidFill>
          <a:schemeClr val="accent2">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latin typeface="Monotype Corsiva" pitchFamily="66" charset="0"/>
            </a:rPr>
            <a:t>Is the TDS on Gross sum or net profit comprised in Gross Sum?</a:t>
          </a:r>
          <a:endParaRPr lang="en-US" sz="2200" kern="1200" dirty="0">
            <a:latin typeface="Monotype Corsiva" pitchFamily="66" charset="0"/>
          </a:endParaRPr>
        </a:p>
      </dsp:txBody>
      <dsp:txXfrm>
        <a:off x="2348783" y="1236273"/>
        <a:ext cx="3532033" cy="843637"/>
      </dsp:txXfrm>
    </dsp:sp>
    <dsp:sp modelId="{E3EE2D64-8602-4860-93D9-7527696B2B0A}">
      <dsp:nvSpPr>
        <dsp:cNvPr id="0" name=""/>
        <dsp:cNvSpPr/>
      </dsp:nvSpPr>
      <dsp:spPr>
        <a:xfrm rot="5400000">
          <a:off x="4036388" y="2184569"/>
          <a:ext cx="156823" cy="156823"/>
        </a:xfrm>
        <a:prstGeom prst="rightArrow">
          <a:avLst>
            <a:gd name="adj1" fmla="val 66700"/>
            <a:gd name="adj2" fmla="val 50000"/>
          </a:avLst>
        </a:prstGeom>
        <a:solidFill>
          <a:schemeClr val="accent2">
            <a:hueOff val="2340759"/>
            <a:satOff val="-2919"/>
            <a:lumOff val="686"/>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2FC9616F-9F85-450C-A049-A10B87F6B176}">
      <dsp:nvSpPr>
        <dsp:cNvPr id="0" name=""/>
        <dsp:cNvSpPr/>
      </dsp:nvSpPr>
      <dsp:spPr>
        <a:xfrm>
          <a:off x="2322536" y="2419804"/>
          <a:ext cx="3584527" cy="896131"/>
        </a:xfrm>
        <a:prstGeom prst="roundRect">
          <a:avLst>
            <a:gd name="adj" fmla="val 10000"/>
          </a:avLst>
        </a:prstGeom>
        <a:solidFill>
          <a:schemeClr val="accent2">
            <a:tint val="40000"/>
            <a:alpha val="90000"/>
            <a:hueOff val="2512910"/>
            <a:satOff val="-2189"/>
            <a:lumOff val="-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latin typeface="Monotype Corsiva" pitchFamily="66" charset="0"/>
            </a:rPr>
            <a:t>ACC Cement Co.</a:t>
          </a:r>
          <a:endParaRPr lang="en-US" sz="2200" kern="1200" dirty="0">
            <a:latin typeface="Monotype Corsiva" pitchFamily="66" charset="0"/>
          </a:endParaRPr>
        </a:p>
      </dsp:txBody>
      <dsp:txXfrm>
        <a:off x="2348783" y="2446051"/>
        <a:ext cx="3532033" cy="843637"/>
      </dsp:txXfrm>
    </dsp:sp>
    <dsp:sp modelId="{3CAE557B-C405-4D15-96C7-9D44855E5CE1}">
      <dsp:nvSpPr>
        <dsp:cNvPr id="0" name=""/>
        <dsp:cNvSpPr/>
      </dsp:nvSpPr>
      <dsp:spPr>
        <a:xfrm rot="5400000">
          <a:off x="4036388" y="3394347"/>
          <a:ext cx="156823" cy="156823"/>
        </a:xfrm>
        <a:prstGeom prst="rightArrow">
          <a:avLst>
            <a:gd name="adj1" fmla="val 66700"/>
            <a:gd name="adj2" fmla="val 50000"/>
          </a:avLst>
        </a:prstGeom>
        <a:solidFill>
          <a:schemeClr val="accent2">
            <a:hueOff val="4681519"/>
            <a:satOff val="-5839"/>
            <a:lumOff val="1373"/>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7D7CBB8A-0A99-454A-B7CD-621F4F8EF318}">
      <dsp:nvSpPr>
        <dsp:cNvPr id="0" name=""/>
        <dsp:cNvSpPr/>
      </dsp:nvSpPr>
      <dsp:spPr>
        <a:xfrm>
          <a:off x="2322536" y="3629582"/>
          <a:ext cx="3584527" cy="896131"/>
        </a:xfrm>
        <a:prstGeom prst="roundRect">
          <a:avLst>
            <a:gd name="adj" fmla="val 10000"/>
          </a:avLst>
        </a:prstGeom>
        <a:solidFill>
          <a:schemeClr val="accent2">
            <a:tint val="40000"/>
            <a:alpha val="90000"/>
            <a:hueOff val="5025821"/>
            <a:satOff val="-4378"/>
            <a:lumOff val="-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latin typeface="Monotype Corsiva" pitchFamily="66" charset="0"/>
            </a:rPr>
            <a:t>Apply to Assessing Officer for determination of embedded income</a:t>
          </a:r>
          <a:endParaRPr lang="en-US" sz="2200" kern="1200" dirty="0">
            <a:latin typeface="Monotype Corsiva" pitchFamily="66" charset="0"/>
          </a:endParaRPr>
        </a:p>
      </dsp:txBody>
      <dsp:txXfrm>
        <a:off x="2348783" y="3655829"/>
        <a:ext cx="3532033" cy="84363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034965-703F-44A7-A9E8-6C24C504D669}">
      <dsp:nvSpPr>
        <dsp:cNvPr id="0" name=""/>
        <dsp:cNvSpPr/>
      </dsp:nvSpPr>
      <dsp:spPr>
        <a:xfrm>
          <a:off x="234310" y="781237"/>
          <a:ext cx="2632982" cy="131058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Payment from Indian Company</a:t>
          </a:r>
          <a:endParaRPr lang="en-US" sz="2800" kern="1200" dirty="0"/>
        </a:p>
      </dsp:txBody>
      <dsp:txXfrm>
        <a:off x="272696" y="819623"/>
        <a:ext cx="2556210" cy="1233808"/>
      </dsp:txXfrm>
    </dsp:sp>
    <dsp:sp modelId="{9AE33C9B-34E9-418A-B7CC-9FC4A8C0E2BF}">
      <dsp:nvSpPr>
        <dsp:cNvPr id="0" name=""/>
        <dsp:cNvSpPr/>
      </dsp:nvSpPr>
      <dsp:spPr>
        <a:xfrm rot="19400298">
          <a:off x="2738011" y="1004485"/>
          <a:ext cx="1307026" cy="83671"/>
        </a:xfrm>
        <a:custGeom>
          <a:avLst/>
          <a:gdLst/>
          <a:ahLst/>
          <a:cxnLst/>
          <a:rect l="0" t="0" r="0" b="0"/>
          <a:pathLst>
            <a:path>
              <a:moveTo>
                <a:pt x="0" y="41835"/>
              </a:moveTo>
              <a:lnTo>
                <a:pt x="1307026" y="41835"/>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38011" y="1013646"/>
        <a:ext cx="1307026" cy="65351"/>
      </dsp:txXfrm>
    </dsp:sp>
    <dsp:sp modelId="{22E0B1E1-E70E-4C9E-9D27-8AABF6D77DC3}">
      <dsp:nvSpPr>
        <dsp:cNvPr id="0" name=""/>
        <dsp:cNvSpPr/>
      </dsp:nvSpPr>
      <dsp:spPr>
        <a:xfrm>
          <a:off x="3915757" y="825"/>
          <a:ext cx="4536731" cy="1310580"/>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Use of Trade Mark of reputed Car Manufacturer</a:t>
          </a:r>
          <a:endParaRPr lang="en-US" sz="2800" kern="1200" dirty="0"/>
        </a:p>
      </dsp:txBody>
      <dsp:txXfrm>
        <a:off x="3954143" y="39211"/>
        <a:ext cx="4459959" cy="1233808"/>
      </dsp:txXfrm>
    </dsp:sp>
    <dsp:sp modelId="{A05E1075-F925-4AD1-8651-3E80315C19CF}">
      <dsp:nvSpPr>
        <dsp:cNvPr id="0" name=""/>
        <dsp:cNvSpPr/>
      </dsp:nvSpPr>
      <dsp:spPr>
        <a:xfrm rot="2083695">
          <a:off x="2753667" y="1758069"/>
          <a:ext cx="1275716" cy="83671"/>
        </a:xfrm>
        <a:custGeom>
          <a:avLst/>
          <a:gdLst/>
          <a:ahLst/>
          <a:cxnLst/>
          <a:rect l="0" t="0" r="0" b="0"/>
          <a:pathLst>
            <a:path>
              <a:moveTo>
                <a:pt x="0" y="41835"/>
              </a:moveTo>
              <a:lnTo>
                <a:pt x="1275716" y="41835"/>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53667" y="1768012"/>
        <a:ext cx="1275716" cy="63785"/>
      </dsp:txXfrm>
    </dsp:sp>
    <dsp:sp modelId="{5F4EC1AB-A170-4504-B88A-E0DDF686C511}">
      <dsp:nvSpPr>
        <dsp:cNvPr id="0" name=""/>
        <dsp:cNvSpPr/>
      </dsp:nvSpPr>
      <dsp:spPr>
        <a:xfrm>
          <a:off x="3915757" y="1507993"/>
          <a:ext cx="4536731" cy="1310580"/>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Purchase of Software </a:t>
          </a:r>
          <a:endParaRPr lang="en-US" sz="2800" kern="1200" dirty="0"/>
        </a:p>
      </dsp:txBody>
      <dsp:txXfrm>
        <a:off x="3954143" y="1546379"/>
        <a:ext cx="4459959" cy="123380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8E318F-F1AF-40E1-BC7B-B064522EE280}">
      <dsp:nvSpPr>
        <dsp:cNvPr id="0" name=""/>
        <dsp:cNvSpPr/>
      </dsp:nvSpPr>
      <dsp:spPr>
        <a:xfrm>
          <a:off x="0" y="14040"/>
          <a:ext cx="7086600" cy="599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Payment for secret algorithm embedded in software</a:t>
          </a:r>
          <a:endParaRPr lang="en-IN" sz="2400" kern="1200" dirty="0"/>
        </a:p>
      </dsp:txBody>
      <dsp:txXfrm>
        <a:off x="29243" y="43283"/>
        <a:ext cx="7028114" cy="540554"/>
      </dsp:txXfrm>
    </dsp:sp>
    <dsp:sp modelId="{8B4B202D-69FD-40A0-AFEB-7D4FBEEA4A2B}">
      <dsp:nvSpPr>
        <dsp:cNvPr id="0" name=""/>
        <dsp:cNvSpPr/>
      </dsp:nvSpPr>
      <dsp:spPr>
        <a:xfrm>
          <a:off x="0" y="613080"/>
          <a:ext cx="708660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5000"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smtClean="0"/>
            <a:t>Royalty</a:t>
          </a:r>
          <a:endParaRPr lang="en-IN" sz="2500" kern="1200" dirty="0"/>
        </a:p>
      </dsp:txBody>
      <dsp:txXfrm>
        <a:off x="0" y="613080"/>
        <a:ext cx="7086600" cy="529920"/>
      </dsp:txXfrm>
    </dsp:sp>
    <dsp:sp modelId="{65C8C2E2-945B-4B36-8DB4-44BA92725F32}">
      <dsp:nvSpPr>
        <dsp:cNvPr id="0" name=""/>
        <dsp:cNvSpPr/>
      </dsp:nvSpPr>
      <dsp:spPr>
        <a:xfrm>
          <a:off x="0" y="950495"/>
          <a:ext cx="7086600" cy="599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Payment for Down loaded software</a:t>
          </a:r>
          <a:endParaRPr lang="en-IN" sz="3600" kern="1200" dirty="0"/>
        </a:p>
      </dsp:txBody>
      <dsp:txXfrm>
        <a:off x="29243" y="979738"/>
        <a:ext cx="7028114" cy="540554"/>
      </dsp:txXfrm>
    </dsp:sp>
    <dsp:sp modelId="{141B06DC-4B98-45FE-9EAB-8731666C4CED}">
      <dsp:nvSpPr>
        <dsp:cNvPr id="0" name=""/>
        <dsp:cNvSpPr/>
      </dsp:nvSpPr>
      <dsp:spPr>
        <a:xfrm>
          <a:off x="0" y="1527481"/>
          <a:ext cx="708660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5000"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smtClean="0"/>
            <a:t>Not royalty</a:t>
          </a:r>
          <a:endParaRPr lang="en-IN" sz="2500" kern="1200" dirty="0"/>
        </a:p>
      </dsp:txBody>
      <dsp:txXfrm>
        <a:off x="0" y="1527481"/>
        <a:ext cx="7086600" cy="52992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8E318F-F1AF-40E1-BC7B-B064522EE280}">
      <dsp:nvSpPr>
        <dsp:cNvPr id="0" name=""/>
        <dsp:cNvSpPr/>
      </dsp:nvSpPr>
      <dsp:spPr>
        <a:xfrm>
          <a:off x="0" y="0"/>
          <a:ext cx="7086600" cy="71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Payment for right to modify the </a:t>
          </a:r>
          <a:r>
            <a:rPr lang="en-US" sz="2400" kern="1200" dirty="0" err="1" smtClean="0"/>
            <a:t>sofware</a:t>
          </a:r>
          <a:endParaRPr lang="en-IN" sz="2400" kern="1200" dirty="0"/>
        </a:p>
      </dsp:txBody>
      <dsp:txXfrm>
        <a:off x="34726" y="34726"/>
        <a:ext cx="7017148" cy="641908"/>
      </dsp:txXfrm>
    </dsp:sp>
    <dsp:sp modelId="{8B4B202D-69FD-40A0-AFEB-7D4FBEEA4A2B}">
      <dsp:nvSpPr>
        <dsp:cNvPr id="0" name=""/>
        <dsp:cNvSpPr/>
      </dsp:nvSpPr>
      <dsp:spPr>
        <a:xfrm>
          <a:off x="0" y="742320"/>
          <a:ext cx="7086600" cy="629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500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smtClean="0"/>
            <a:t>Royalty</a:t>
          </a:r>
          <a:endParaRPr lang="en-IN" sz="3000" kern="1200" dirty="0"/>
        </a:p>
      </dsp:txBody>
      <dsp:txXfrm>
        <a:off x="0" y="742320"/>
        <a:ext cx="7086600" cy="629280"/>
      </dsp:txXfrm>
    </dsp:sp>
    <dsp:sp modelId="{65C8C2E2-945B-4B36-8DB4-44BA92725F32}">
      <dsp:nvSpPr>
        <dsp:cNvPr id="0" name=""/>
        <dsp:cNvSpPr/>
      </dsp:nvSpPr>
      <dsp:spPr>
        <a:xfrm>
          <a:off x="0" y="1371600"/>
          <a:ext cx="7086600" cy="71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Reselling the software</a:t>
          </a:r>
          <a:endParaRPr lang="en-IN" sz="3600" kern="1200" dirty="0"/>
        </a:p>
      </dsp:txBody>
      <dsp:txXfrm>
        <a:off x="34726" y="1406326"/>
        <a:ext cx="7017148" cy="641908"/>
      </dsp:txXfrm>
    </dsp:sp>
    <dsp:sp modelId="{141B06DC-4B98-45FE-9EAB-8731666C4CED}">
      <dsp:nvSpPr>
        <dsp:cNvPr id="0" name=""/>
        <dsp:cNvSpPr/>
      </dsp:nvSpPr>
      <dsp:spPr>
        <a:xfrm>
          <a:off x="0" y="1981199"/>
          <a:ext cx="7086600" cy="629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500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smtClean="0"/>
            <a:t>Not royalty</a:t>
          </a:r>
          <a:endParaRPr lang="en-IN" sz="3000" kern="1200" dirty="0"/>
        </a:p>
      </dsp:txBody>
      <dsp:txXfrm>
        <a:off x="0" y="1981199"/>
        <a:ext cx="7086600" cy="62928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D230A2-8D55-424F-A729-61E46D74EF3F}">
      <dsp:nvSpPr>
        <dsp:cNvPr id="0" name=""/>
        <dsp:cNvSpPr/>
      </dsp:nvSpPr>
      <dsp:spPr>
        <a:xfrm>
          <a:off x="4019163" y="1921796"/>
          <a:ext cx="3156019" cy="500659"/>
        </a:xfrm>
        <a:custGeom>
          <a:avLst/>
          <a:gdLst/>
          <a:ahLst/>
          <a:cxnLst/>
          <a:rect l="0" t="0" r="0" b="0"/>
          <a:pathLst>
            <a:path>
              <a:moveTo>
                <a:pt x="0" y="0"/>
              </a:moveTo>
              <a:lnTo>
                <a:pt x="0" y="341184"/>
              </a:lnTo>
              <a:lnTo>
                <a:pt x="3156019" y="341184"/>
              </a:lnTo>
              <a:lnTo>
                <a:pt x="3156019" y="5006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BCD626-757C-4634-BB28-4CB067AFADA0}">
      <dsp:nvSpPr>
        <dsp:cNvPr id="0" name=""/>
        <dsp:cNvSpPr/>
      </dsp:nvSpPr>
      <dsp:spPr>
        <a:xfrm>
          <a:off x="4019163" y="1921796"/>
          <a:ext cx="1052006" cy="500659"/>
        </a:xfrm>
        <a:custGeom>
          <a:avLst/>
          <a:gdLst/>
          <a:ahLst/>
          <a:cxnLst/>
          <a:rect l="0" t="0" r="0" b="0"/>
          <a:pathLst>
            <a:path>
              <a:moveTo>
                <a:pt x="0" y="0"/>
              </a:moveTo>
              <a:lnTo>
                <a:pt x="0" y="341184"/>
              </a:lnTo>
              <a:lnTo>
                <a:pt x="1052006" y="341184"/>
              </a:lnTo>
              <a:lnTo>
                <a:pt x="1052006" y="5006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26855B-2E00-45CF-8D38-016C72C69F95}">
      <dsp:nvSpPr>
        <dsp:cNvPr id="0" name=""/>
        <dsp:cNvSpPr/>
      </dsp:nvSpPr>
      <dsp:spPr>
        <a:xfrm>
          <a:off x="2967156" y="1921796"/>
          <a:ext cx="1052006" cy="500659"/>
        </a:xfrm>
        <a:custGeom>
          <a:avLst/>
          <a:gdLst/>
          <a:ahLst/>
          <a:cxnLst/>
          <a:rect l="0" t="0" r="0" b="0"/>
          <a:pathLst>
            <a:path>
              <a:moveTo>
                <a:pt x="1052006" y="0"/>
              </a:moveTo>
              <a:lnTo>
                <a:pt x="1052006" y="341184"/>
              </a:lnTo>
              <a:lnTo>
                <a:pt x="0" y="341184"/>
              </a:lnTo>
              <a:lnTo>
                <a:pt x="0" y="5006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74184E-55EF-4494-B5A1-010EF97AC780}">
      <dsp:nvSpPr>
        <dsp:cNvPr id="0" name=""/>
        <dsp:cNvSpPr/>
      </dsp:nvSpPr>
      <dsp:spPr>
        <a:xfrm>
          <a:off x="863143" y="1921796"/>
          <a:ext cx="3156019" cy="500659"/>
        </a:xfrm>
        <a:custGeom>
          <a:avLst/>
          <a:gdLst/>
          <a:ahLst/>
          <a:cxnLst/>
          <a:rect l="0" t="0" r="0" b="0"/>
          <a:pathLst>
            <a:path>
              <a:moveTo>
                <a:pt x="3156019" y="0"/>
              </a:moveTo>
              <a:lnTo>
                <a:pt x="3156019" y="341184"/>
              </a:lnTo>
              <a:lnTo>
                <a:pt x="0" y="341184"/>
              </a:lnTo>
              <a:lnTo>
                <a:pt x="0" y="5006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EDBA13-8D06-4A20-A5DF-011146A9DFD3}">
      <dsp:nvSpPr>
        <dsp:cNvPr id="0" name=""/>
        <dsp:cNvSpPr/>
      </dsp:nvSpPr>
      <dsp:spPr>
        <a:xfrm>
          <a:off x="3158430" y="828666"/>
          <a:ext cx="1721465" cy="10931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F62A8D-3598-40EB-BCC4-04E6B738C1C5}">
      <dsp:nvSpPr>
        <dsp:cNvPr id="0" name=""/>
        <dsp:cNvSpPr/>
      </dsp:nvSpPr>
      <dsp:spPr>
        <a:xfrm>
          <a:off x="3349704" y="1010376"/>
          <a:ext cx="1721465" cy="10931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Consideration (including lump sum) for rendering</a:t>
          </a:r>
          <a:endParaRPr lang="en-US" sz="1600" kern="1200" dirty="0"/>
        </a:p>
      </dsp:txBody>
      <dsp:txXfrm>
        <a:off x="3381721" y="1042393"/>
        <a:ext cx="1657431" cy="1029096"/>
      </dsp:txXfrm>
    </dsp:sp>
    <dsp:sp modelId="{1F5689B3-F29C-4A00-83B8-A6689E3A2D20}">
      <dsp:nvSpPr>
        <dsp:cNvPr id="0" name=""/>
        <dsp:cNvSpPr/>
      </dsp:nvSpPr>
      <dsp:spPr>
        <a:xfrm>
          <a:off x="2411" y="2422456"/>
          <a:ext cx="1721465" cy="10931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9E341B-E26F-4886-991D-736237E39A16}">
      <dsp:nvSpPr>
        <dsp:cNvPr id="0" name=""/>
        <dsp:cNvSpPr/>
      </dsp:nvSpPr>
      <dsp:spPr>
        <a:xfrm>
          <a:off x="193684" y="2604166"/>
          <a:ext cx="1721465" cy="10931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Managerial</a:t>
          </a:r>
          <a:endParaRPr lang="en-US" sz="1600" kern="1200" dirty="0"/>
        </a:p>
      </dsp:txBody>
      <dsp:txXfrm>
        <a:off x="225701" y="2636183"/>
        <a:ext cx="1657431" cy="1029096"/>
      </dsp:txXfrm>
    </dsp:sp>
    <dsp:sp modelId="{00415102-EB05-4B23-AB9C-F942810FC21C}">
      <dsp:nvSpPr>
        <dsp:cNvPr id="0" name=""/>
        <dsp:cNvSpPr/>
      </dsp:nvSpPr>
      <dsp:spPr>
        <a:xfrm>
          <a:off x="2106423" y="2422456"/>
          <a:ext cx="1721465" cy="10931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BC4E0D-EA83-46D6-98E6-42AA5EAE81B3}">
      <dsp:nvSpPr>
        <dsp:cNvPr id="0" name=""/>
        <dsp:cNvSpPr/>
      </dsp:nvSpPr>
      <dsp:spPr>
        <a:xfrm>
          <a:off x="2297697" y="2604166"/>
          <a:ext cx="1721465" cy="10931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Technical</a:t>
          </a:r>
          <a:endParaRPr lang="en-US" sz="1600" kern="1200" dirty="0"/>
        </a:p>
      </dsp:txBody>
      <dsp:txXfrm>
        <a:off x="2329714" y="2636183"/>
        <a:ext cx="1657431" cy="1029096"/>
      </dsp:txXfrm>
    </dsp:sp>
    <dsp:sp modelId="{72B90658-1430-4305-B890-D11DEC5B6292}">
      <dsp:nvSpPr>
        <dsp:cNvPr id="0" name=""/>
        <dsp:cNvSpPr/>
      </dsp:nvSpPr>
      <dsp:spPr>
        <a:xfrm>
          <a:off x="4210436" y="2422456"/>
          <a:ext cx="1721465" cy="10931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575D26-ECAB-43EB-BA68-1C1FF179B41B}">
      <dsp:nvSpPr>
        <dsp:cNvPr id="0" name=""/>
        <dsp:cNvSpPr/>
      </dsp:nvSpPr>
      <dsp:spPr>
        <a:xfrm>
          <a:off x="4401710" y="2604166"/>
          <a:ext cx="1721465" cy="10931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Consultancy</a:t>
          </a:r>
          <a:endParaRPr lang="en-US" sz="1600" kern="1200" dirty="0"/>
        </a:p>
      </dsp:txBody>
      <dsp:txXfrm>
        <a:off x="4433727" y="2636183"/>
        <a:ext cx="1657431" cy="1029096"/>
      </dsp:txXfrm>
    </dsp:sp>
    <dsp:sp modelId="{21D8734B-15F1-4844-AD9B-394A052BC7B6}">
      <dsp:nvSpPr>
        <dsp:cNvPr id="0" name=""/>
        <dsp:cNvSpPr/>
      </dsp:nvSpPr>
      <dsp:spPr>
        <a:xfrm>
          <a:off x="6314449" y="2422456"/>
          <a:ext cx="1721465" cy="10931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CDEEFC-C256-4609-A091-C5A0199563DF}">
      <dsp:nvSpPr>
        <dsp:cNvPr id="0" name=""/>
        <dsp:cNvSpPr/>
      </dsp:nvSpPr>
      <dsp:spPr>
        <a:xfrm>
          <a:off x="6505723" y="2604166"/>
          <a:ext cx="1721465" cy="10931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Provision of services of other personnel</a:t>
          </a:r>
          <a:endParaRPr lang="en-US" sz="1600" kern="1200" dirty="0"/>
        </a:p>
      </dsp:txBody>
      <dsp:txXfrm>
        <a:off x="6537740" y="2636183"/>
        <a:ext cx="1657431" cy="102909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A67B96-C398-4A14-BB56-24FD5FDB5C3D}">
      <dsp:nvSpPr>
        <dsp:cNvPr id="0" name=""/>
        <dsp:cNvSpPr/>
      </dsp:nvSpPr>
      <dsp:spPr>
        <a:xfrm>
          <a:off x="1622" y="5900"/>
          <a:ext cx="9140754" cy="9191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US" sz="3800" kern="1200" dirty="0" smtClean="0"/>
            <a:t>Composite agreements &amp; Technical Services</a:t>
          </a:r>
          <a:endParaRPr lang="en-US" sz="3800" kern="1200" dirty="0"/>
        </a:p>
      </dsp:txBody>
      <dsp:txXfrm>
        <a:off x="28544" y="32822"/>
        <a:ext cx="9086910" cy="865355"/>
      </dsp:txXfrm>
    </dsp:sp>
    <dsp:sp modelId="{E8097FA8-F873-4971-AB0D-37C781BFFF0C}">
      <dsp:nvSpPr>
        <dsp:cNvPr id="0" name=""/>
        <dsp:cNvSpPr/>
      </dsp:nvSpPr>
      <dsp:spPr>
        <a:xfrm>
          <a:off x="1622" y="993733"/>
          <a:ext cx="9140754" cy="919199"/>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US" sz="3800" kern="1200" dirty="0" smtClean="0"/>
            <a:t>Distinctive Test</a:t>
          </a:r>
          <a:endParaRPr lang="en-US" sz="3800" kern="1200" dirty="0"/>
        </a:p>
      </dsp:txBody>
      <dsp:txXfrm>
        <a:off x="28544" y="1020655"/>
        <a:ext cx="9086910" cy="865355"/>
      </dsp:txXfrm>
    </dsp:sp>
    <dsp:sp modelId="{D4861EC3-F377-4C8C-8234-C21C878AB4E4}">
      <dsp:nvSpPr>
        <dsp:cNvPr id="0" name=""/>
        <dsp:cNvSpPr/>
      </dsp:nvSpPr>
      <dsp:spPr>
        <a:xfrm>
          <a:off x="1622" y="1981566"/>
          <a:ext cx="9140754" cy="91919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Whether the contract still could have stood if the contract were split?</a:t>
          </a:r>
          <a:endParaRPr lang="en-US" sz="2400" kern="1200" dirty="0"/>
        </a:p>
      </dsp:txBody>
      <dsp:txXfrm>
        <a:off x="28544" y="2008488"/>
        <a:ext cx="9086910" cy="865355"/>
      </dsp:txXfrm>
    </dsp:sp>
    <dsp:sp modelId="{52E3FEFB-C36A-4720-B828-2C8D1FAE4E2E}">
      <dsp:nvSpPr>
        <dsp:cNvPr id="0" name=""/>
        <dsp:cNvSpPr/>
      </dsp:nvSpPr>
      <dsp:spPr>
        <a:xfrm>
          <a:off x="1622" y="2969400"/>
          <a:ext cx="4522886" cy="91919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Purchase of steam generating plant along with design, manufacture &amp; supply of imported equipment</a:t>
          </a:r>
          <a:endParaRPr lang="en-US" sz="1700" kern="1200" dirty="0"/>
        </a:p>
      </dsp:txBody>
      <dsp:txXfrm>
        <a:off x="28544" y="2996322"/>
        <a:ext cx="4469042" cy="865355"/>
      </dsp:txXfrm>
    </dsp:sp>
    <dsp:sp modelId="{A6D11368-DCB4-44EB-A6A5-EF11695A0963}">
      <dsp:nvSpPr>
        <dsp:cNvPr id="0" name=""/>
        <dsp:cNvSpPr/>
      </dsp:nvSpPr>
      <dsp:spPr>
        <a:xfrm>
          <a:off x="1622" y="3957233"/>
          <a:ext cx="4522886" cy="91919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Supply of drawing is incidental to the total contract which included supply of machinery</a:t>
          </a:r>
          <a:endParaRPr lang="en-US" sz="1700" kern="1200" dirty="0"/>
        </a:p>
      </dsp:txBody>
      <dsp:txXfrm>
        <a:off x="28544" y="3984155"/>
        <a:ext cx="4469042" cy="865355"/>
      </dsp:txXfrm>
    </dsp:sp>
    <dsp:sp modelId="{9D247CAE-FA2D-47CC-9118-C42C7C48FC26}">
      <dsp:nvSpPr>
        <dsp:cNvPr id="0" name=""/>
        <dsp:cNvSpPr/>
      </dsp:nvSpPr>
      <dsp:spPr>
        <a:xfrm>
          <a:off x="1622" y="4945066"/>
          <a:ext cx="4522886" cy="91919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No FTS</a:t>
          </a:r>
          <a:endParaRPr lang="en-US" sz="1700" kern="1200" dirty="0"/>
        </a:p>
      </dsp:txBody>
      <dsp:txXfrm>
        <a:off x="28544" y="4971988"/>
        <a:ext cx="4469042" cy="865355"/>
      </dsp:txXfrm>
    </dsp:sp>
    <dsp:sp modelId="{1BEB50EF-4977-44F5-A994-748AC0B61AFB}">
      <dsp:nvSpPr>
        <dsp:cNvPr id="0" name=""/>
        <dsp:cNvSpPr/>
      </dsp:nvSpPr>
      <dsp:spPr>
        <a:xfrm>
          <a:off x="1622" y="5932900"/>
          <a:ext cx="4522886" cy="91919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err="1" smtClean="0"/>
            <a:t>Neyveli</a:t>
          </a:r>
          <a:r>
            <a:rPr lang="en-US" sz="1700" kern="1200" dirty="0" smtClean="0"/>
            <a:t> Lignite Corp</a:t>
          </a:r>
          <a:endParaRPr lang="en-US" sz="1700" kern="1200" dirty="0"/>
        </a:p>
      </dsp:txBody>
      <dsp:txXfrm>
        <a:off x="28544" y="5959822"/>
        <a:ext cx="4469042" cy="865355"/>
      </dsp:txXfrm>
    </dsp:sp>
    <dsp:sp modelId="{7517CDFE-B910-4E8A-83FD-10FC904A0911}">
      <dsp:nvSpPr>
        <dsp:cNvPr id="0" name=""/>
        <dsp:cNvSpPr/>
      </dsp:nvSpPr>
      <dsp:spPr>
        <a:xfrm>
          <a:off x="4619490" y="2969400"/>
          <a:ext cx="4522886" cy="91919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Electrical Contract &amp; Drawings in connection thereto</a:t>
          </a:r>
          <a:endParaRPr lang="en-US" sz="1700" kern="1200" dirty="0"/>
        </a:p>
      </dsp:txBody>
      <dsp:txXfrm>
        <a:off x="4646412" y="2996322"/>
        <a:ext cx="4469042" cy="865355"/>
      </dsp:txXfrm>
    </dsp:sp>
    <dsp:sp modelId="{B586D24E-0F56-4206-AB5B-042DBC37C5AE}">
      <dsp:nvSpPr>
        <dsp:cNvPr id="0" name=""/>
        <dsp:cNvSpPr/>
      </dsp:nvSpPr>
      <dsp:spPr>
        <a:xfrm>
          <a:off x="4619490" y="3957233"/>
          <a:ext cx="4522886" cy="91919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Both are independent</a:t>
          </a:r>
          <a:endParaRPr lang="en-US" sz="1700" kern="1200" dirty="0"/>
        </a:p>
      </dsp:txBody>
      <dsp:txXfrm>
        <a:off x="4646412" y="3984155"/>
        <a:ext cx="4469042" cy="865355"/>
      </dsp:txXfrm>
    </dsp:sp>
    <dsp:sp modelId="{04E1F0E1-BB03-44DC-A9A1-C803F772F70F}">
      <dsp:nvSpPr>
        <dsp:cNvPr id="0" name=""/>
        <dsp:cNvSpPr/>
      </dsp:nvSpPr>
      <dsp:spPr>
        <a:xfrm>
          <a:off x="4619490" y="4945066"/>
          <a:ext cx="4522886" cy="91919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Consideration for Drawings – FTS</a:t>
          </a:r>
          <a:endParaRPr lang="en-US" sz="1700" kern="1200" dirty="0"/>
        </a:p>
      </dsp:txBody>
      <dsp:txXfrm>
        <a:off x="4646412" y="4971988"/>
        <a:ext cx="4469042" cy="86535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6698EA-5998-4E01-B9E0-0D826E64CAE8}">
      <dsp:nvSpPr>
        <dsp:cNvPr id="0" name=""/>
        <dsp:cNvSpPr/>
      </dsp:nvSpPr>
      <dsp:spPr>
        <a:xfrm>
          <a:off x="7233" y="0"/>
          <a:ext cx="2161877" cy="175260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Skycell</a:t>
          </a:r>
          <a:r>
            <a:rPr lang="en-US" sz="1800" kern="1200" dirty="0" smtClean="0"/>
            <a:t> is a mobile network service operator</a:t>
          </a:r>
          <a:endParaRPr lang="en-US" sz="1800" kern="1200" dirty="0"/>
        </a:p>
      </dsp:txBody>
      <dsp:txXfrm>
        <a:off x="58565" y="51332"/>
        <a:ext cx="2059213" cy="1649936"/>
      </dsp:txXfrm>
    </dsp:sp>
    <dsp:sp modelId="{DCA0E457-BE42-431A-8049-66737DA9D6E0}">
      <dsp:nvSpPr>
        <dsp:cNvPr id="0" name=""/>
        <dsp:cNvSpPr/>
      </dsp:nvSpPr>
      <dsp:spPr>
        <a:xfrm>
          <a:off x="2385298" y="608227"/>
          <a:ext cx="458317" cy="53614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2385298" y="715456"/>
        <a:ext cx="320822" cy="321687"/>
      </dsp:txXfrm>
    </dsp:sp>
    <dsp:sp modelId="{D6674150-82AE-4DE0-8BD8-DA7B4DC5DEC8}">
      <dsp:nvSpPr>
        <dsp:cNvPr id="0" name=""/>
        <dsp:cNvSpPr/>
      </dsp:nvSpPr>
      <dsp:spPr>
        <a:xfrm>
          <a:off x="3033861" y="0"/>
          <a:ext cx="2161877" cy="175260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IT Authorities claimed that technical services involved in the business of </a:t>
          </a:r>
          <a:r>
            <a:rPr lang="en-US" sz="1800" kern="1200" dirty="0" err="1" smtClean="0"/>
            <a:t>Skycell</a:t>
          </a:r>
          <a:endParaRPr lang="en-US" sz="1800" kern="1200" dirty="0"/>
        </a:p>
      </dsp:txBody>
      <dsp:txXfrm>
        <a:off x="3085193" y="51332"/>
        <a:ext cx="2059213" cy="1649936"/>
      </dsp:txXfrm>
    </dsp:sp>
    <dsp:sp modelId="{98A7747E-CF10-4EA8-99E2-95008B897BDA}">
      <dsp:nvSpPr>
        <dsp:cNvPr id="0" name=""/>
        <dsp:cNvSpPr/>
      </dsp:nvSpPr>
      <dsp:spPr>
        <a:xfrm>
          <a:off x="5411926" y="608227"/>
          <a:ext cx="458317" cy="53614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5411926" y="715456"/>
        <a:ext cx="320822" cy="321687"/>
      </dsp:txXfrm>
    </dsp:sp>
    <dsp:sp modelId="{66ABBB76-7960-4869-BA76-1D4E3A723879}">
      <dsp:nvSpPr>
        <dsp:cNvPr id="0" name=""/>
        <dsp:cNvSpPr/>
      </dsp:nvSpPr>
      <dsp:spPr>
        <a:xfrm>
          <a:off x="6060489" y="0"/>
          <a:ext cx="2161877" cy="175260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Court held fee for use of Standard facility provided to all those willing to pay for it cannot be FTS.</a:t>
          </a:r>
          <a:endParaRPr lang="en-US" sz="1800" kern="1200" dirty="0"/>
        </a:p>
      </dsp:txBody>
      <dsp:txXfrm>
        <a:off x="6111821" y="51332"/>
        <a:ext cx="2059213" cy="164993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6698EA-5998-4E01-B9E0-0D826E64CAE8}">
      <dsp:nvSpPr>
        <dsp:cNvPr id="0" name=""/>
        <dsp:cNvSpPr/>
      </dsp:nvSpPr>
      <dsp:spPr>
        <a:xfrm>
          <a:off x="7233" y="0"/>
          <a:ext cx="2161877" cy="175260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Subscription to a data base of business information paid by WIPRO.</a:t>
          </a:r>
          <a:endParaRPr lang="en-US" sz="1800" kern="1200" dirty="0"/>
        </a:p>
      </dsp:txBody>
      <dsp:txXfrm>
        <a:off x="58565" y="51332"/>
        <a:ext cx="2059213" cy="1649936"/>
      </dsp:txXfrm>
    </dsp:sp>
    <dsp:sp modelId="{DCA0E457-BE42-431A-8049-66737DA9D6E0}">
      <dsp:nvSpPr>
        <dsp:cNvPr id="0" name=""/>
        <dsp:cNvSpPr/>
      </dsp:nvSpPr>
      <dsp:spPr>
        <a:xfrm>
          <a:off x="2385298" y="608227"/>
          <a:ext cx="458317" cy="536145"/>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2385298" y="715456"/>
        <a:ext cx="320822" cy="321687"/>
      </dsp:txXfrm>
    </dsp:sp>
    <dsp:sp modelId="{D6674150-82AE-4DE0-8BD8-DA7B4DC5DEC8}">
      <dsp:nvSpPr>
        <dsp:cNvPr id="0" name=""/>
        <dsp:cNvSpPr/>
      </dsp:nvSpPr>
      <dsp:spPr>
        <a:xfrm>
          <a:off x="3033861" y="0"/>
          <a:ext cx="2161877" cy="1752600"/>
        </a:xfrm>
        <a:prstGeom prst="roundRect">
          <a:avLst>
            <a:gd name="adj" fmla="val 10000"/>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IT authorities held that technical services involved in this transaction.</a:t>
          </a:r>
          <a:endParaRPr lang="en-US" sz="1800" kern="1200" dirty="0"/>
        </a:p>
      </dsp:txBody>
      <dsp:txXfrm>
        <a:off x="3085193" y="51332"/>
        <a:ext cx="2059213" cy="1649936"/>
      </dsp:txXfrm>
    </dsp:sp>
    <dsp:sp modelId="{98A7747E-CF10-4EA8-99E2-95008B897BDA}">
      <dsp:nvSpPr>
        <dsp:cNvPr id="0" name=""/>
        <dsp:cNvSpPr/>
      </dsp:nvSpPr>
      <dsp:spPr>
        <a:xfrm>
          <a:off x="5411926" y="608227"/>
          <a:ext cx="458317" cy="536145"/>
        </a:xfrm>
        <a:prstGeom prst="rightArrow">
          <a:avLst>
            <a:gd name="adj1" fmla="val 60000"/>
            <a:gd name="adj2" fmla="val 50000"/>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5411926" y="715456"/>
        <a:ext cx="320822" cy="321687"/>
      </dsp:txXfrm>
    </dsp:sp>
    <dsp:sp modelId="{66ABBB76-7960-4869-BA76-1D4E3A723879}">
      <dsp:nvSpPr>
        <dsp:cNvPr id="0" name=""/>
        <dsp:cNvSpPr/>
      </dsp:nvSpPr>
      <dsp:spPr>
        <a:xfrm>
          <a:off x="6060489" y="0"/>
          <a:ext cx="2161877" cy="1752600"/>
        </a:xfrm>
        <a:prstGeom prst="roundRect">
          <a:avLst>
            <a:gd name="adj" fmla="val 1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Court held fee for use of Standard facility provided to all those willing to pay for it cannot be FTS.</a:t>
          </a:r>
          <a:endParaRPr lang="en-US" sz="1800" kern="1200" dirty="0"/>
        </a:p>
      </dsp:txBody>
      <dsp:txXfrm>
        <a:off x="6111821" y="51332"/>
        <a:ext cx="2059213" cy="164993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6698EA-5998-4E01-B9E0-0D826E64CAE8}">
      <dsp:nvSpPr>
        <dsp:cNvPr id="0" name=""/>
        <dsp:cNvSpPr/>
      </dsp:nvSpPr>
      <dsp:spPr>
        <a:xfrm>
          <a:off x="7233" y="61511"/>
          <a:ext cx="2161877" cy="2391576"/>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Diamond testing institute rendered services in connection with grading of diamonds</a:t>
          </a:r>
          <a:endParaRPr lang="en-US" sz="1500" kern="1200" dirty="0"/>
        </a:p>
      </dsp:txBody>
      <dsp:txXfrm>
        <a:off x="70552" y="124830"/>
        <a:ext cx="2035239" cy="2264938"/>
      </dsp:txXfrm>
    </dsp:sp>
    <dsp:sp modelId="{DCA0E457-BE42-431A-8049-66737DA9D6E0}">
      <dsp:nvSpPr>
        <dsp:cNvPr id="0" name=""/>
        <dsp:cNvSpPr/>
      </dsp:nvSpPr>
      <dsp:spPr>
        <a:xfrm rot="69857">
          <a:off x="2385250" y="1020246"/>
          <a:ext cx="458412" cy="53614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2385264" y="1126078"/>
        <a:ext cx="320888" cy="321687"/>
      </dsp:txXfrm>
    </dsp:sp>
    <dsp:sp modelId="{D6674150-82AE-4DE0-8BD8-DA7B4DC5DEC8}">
      <dsp:nvSpPr>
        <dsp:cNvPr id="0" name=""/>
        <dsp:cNvSpPr/>
      </dsp:nvSpPr>
      <dsp:spPr>
        <a:xfrm>
          <a:off x="3033861" y="123023"/>
          <a:ext cx="2161877" cy="2391576"/>
        </a:xfrm>
        <a:prstGeom prst="roundRect">
          <a:avLst>
            <a:gd name="adj" fmla="val 10000"/>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IT authorities held that grading constitutes “Technical Services”</a:t>
          </a:r>
          <a:endParaRPr lang="en-US" sz="1500" kern="1200" dirty="0"/>
        </a:p>
      </dsp:txBody>
      <dsp:txXfrm>
        <a:off x="3097180" y="186342"/>
        <a:ext cx="2035239" cy="2264938"/>
      </dsp:txXfrm>
    </dsp:sp>
    <dsp:sp modelId="{98A7747E-CF10-4EA8-99E2-95008B897BDA}">
      <dsp:nvSpPr>
        <dsp:cNvPr id="0" name=""/>
        <dsp:cNvSpPr/>
      </dsp:nvSpPr>
      <dsp:spPr>
        <a:xfrm rot="21530143">
          <a:off x="5411879" y="1019719"/>
          <a:ext cx="458412" cy="536145"/>
        </a:xfrm>
        <a:prstGeom prst="rightArrow">
          <a:avLst>
            <a:gd name="adj1" fmla="val 60000"/>
            <a:gd name="adj2" fmla="val 50000"/>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5411893" y="1128345"/>
        <a:ext cx="320888" cy="321687"/>
      </dsp:txXfrm>
    </dsp:sp>
    <dsp:sp modelId="{66ABBB76-7960-4869-BA76-1D4E3A723879}">
      <dsp:nvSpPr>
        <dsp:cNvPr id="0" name=""/>
        <dsp:cNvSpPr/>
      </dsp:nvSpPr>
      <dsp:spPr>
        <a:xfrm>
          <a:off x="6060489" y="61511"/>
          <a:ext cx="2161877" cy="2391576"/>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Court held that institute was using its experience in grading diamonds. Such grading could not be said to have transferred its experience, knowledge or skill to customer. Therefore transaction is not “TS”</a:t>
          </a:r>
          <a:endParaRPr lang="en-US" sz="1500" kern="1200" dirty="0"/>
        </a:p>
      </dsp:txBody>
      <dsp:txXfrm>
        <a:off x="6123808" y="124830"/>
        <a:ext cx="2035239" cy="226493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6698EA-5998-4E01-B9E0-0D826E64CAE8}">
      <dsp:nvSpPr>
        <dsp:cNvPr id="0" name=""/>
        <dsp:cNvSpPr/>
      </dsp:nvSpPr>
      <dsp:spPr>
        <a:xfrm>
          <a:off x="7233" y="14926"/>
          <a:ext cx="2161877" cy="172274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Contract for installation of mobile telephone system and to impart training for Indian personnel for continued operations of the system in India</a:t>
          </a:r>
          <a:endParaRPr lang="en-US" sz="1500" kern="1200" dirty="0"/>
        </a:p>
      </dsp:txBody>
      <dsp:txXfrm>
        <a:off x="57691" y="65384"/>
        <a:ext cx="2060961" cy="1621830"/>
      </dsp:txXfrm>
    </dsp:sp>
    <dsp:sp modelId="{DCA0E457-BE42-431A-8049-66737DA9D6E0}">
      <dsp:nvSpPr>
        <dsp:cNvPr id="0" name=""/>
        <dsp:cNvSpPr/>
      </dsp:nvSpPr>
      <dsp:spPr>
        <a:xfrm rot="16954">
          <a:off x="2385295" y="615754"/>
          <a:ext cx="458323" cy="53614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2385296" y="722644"/>
        <a:ext cx="320826" cy="321687"/>
      </dsp:txXfrm>
    </dsp:sp>
    <dsp:sp modelId="{D6674150-82AE-4DE0-8BD8-DA7B4DC5DEC8}">
      <dsp:nvSpPr>
        <dsp:cNvPr id="0" name=""/>
        <dsp:cNvSpPr/>
      </dsp:nvSpPr>
      <dsp:spPr>
        <a:xfrm>
          <a:off x="3033861" y="29853"/>
          <a:ext cx="2161877" cy="1722746"/>
        </a:xfrm>
        <a:prstGeom prst="roundRect">
          <a:avLst>
            <a:gd name="adj" fmla="val 1000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IT authorities held that technical services involved in this transaction.</a:t>
          </a:r>
          <a:endParaRPr lang="en-US" sz="1500" kern="1200" dirty="0"/>
        </a:p>
      </dsp:txBody>
      <dsp:txXfrm>
        <a:off x="3084319" y="80311"/>
        <a:ext cx="2060961" cy="1621830"/>
      </dsp:txXfrm>
    </dsp:sp>
    <dsp:sp modelId="{98A7747E-CF10-4EA8-99E2-95008B897BDA}">
      <dsp:nvSpPr>
        <dsp:cNvPr id="0" name=""/>
        <dsp:cNvSpPr/>
      </dsp:nvSpPr>
      <dsp:spPr>
        <a:xfrm rot="21583046">
          <a:off x="5411923" y="615626"/>
          <a:ext cx="458323" cy="536145"/>
        </a:xfrm>
        <a:prstGeom prst="rightArrow">
          <a:avLst>
            <a:gd name="adj1" fmla="val 60000"/>
            <a:gd name="adj2" fmla="val 50000"/>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5411924" y="723194"/>
        <a:ext cx="320826" cy="321687"/>
      </dsp:txXfrm>
    </dsp:sp>
    <dsp:sp modelId="{66ABBB76-7960-4869-BA76-1D4E3A723879}">
      <dsp:nvSpPr>
        <dsp:cNvPr id="0" name=""/>
        <dsp:cNvSpPr/>
      </dsp:nvSpPr>
      <dsp:spPr>
        <a:xfrm>
          <a:off x="6060489" y="14926"/>
          <a:ext cx="2161877" cy="1722746"/>
        </a:xfrm>
        <a:prstGeom prst="roundRect">
          <a:avLst>
            <a:gd name="adj" fmla="val 1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Court upheld the views of Department.</a:t>
          </a:r>
          <a:endParaRPr lang="en-US" sz="1500" kern="1200" dirty="0"/>
        </a:p>
      </dsp:txBody>
      <dsp:txXfrm>
        <a:off x="6110947" y="65384"/>
        <a:ext cx="2060961" cy="16218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8CA08B-764B-42AD-AC04-510E4B12D305}">
      <dsp:nvSpPr>
        <dsp:cNvPr id="0" name=""/>
        <dsp:cNvSpPr/>
      </dsp:nvSpPr>
      <dsp:spPr>
        <a:xfrm>
          <a:off x="5357" y="1484024"/>
          <a:ext cx="1601390" cy="10959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Recipient  to be Beneficial owner of IPR</a:t>
          </a:r>
          <a:endParaRPr lang="en-IN" sz="2000" kern="1200" dirty="0"/>
        </a:p>
      </dsp:txBody>
      <dsp:txXfrm>
        <a:off x="37456" y="1516123"/>
        <a:ext cx="1537192" cy="1031753"/>
      </dsp:txXfrm>
    </dsp:sp>
    <dsp:sp modelId="{6A29C27A-0E59-41A9-83A0-5915CD1171F8}">
      <dsp:nvSpPr>
        <dsp:cNvPr id="0" name=""/>
        <dsp:cNvSpPr/>
      </dsp:nvSpPr>
      <dsp:spPr>
        <a:xfrm rot="5400000">
          <a:off x="676913" y="1101088"/>
          <a:ext cx="414920" cy="397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IN" sz="1700" kern="1200"/>
        </a:p>
      </dsp:txBody>
      <dsp:txXfrm>
        <a:off x="736485" y="1120946"/>
        <a:ext cx="295777" cy="238286"/>
      </dsp:txXfrm>
    </dsp:sp>
    <dsp:sp modelId="{0F22BD4D-8C0E-4225-AF60-4AA5D9A3BF3C}">
      <dsp:nvSpPr>
        <dsp:cNvPr id="0" name=""/>
        <dsp:cNvSpPr/>
      </dsp:nvSpPr>
      <dsp:spPr>
        <a:xfrm>
          <a:off x="2247304" y="1484024"/>
          <a:ext cx="1601390" cy="10959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Art 12(2)</a:t>
          </a:r>
          <a:endParaRPr lang="en-IN" sz="2900" kern="1200" dirty="0"/>
        </a:p>
      </dsp:txBody>
      <dsp:txXfrm>
        <a:off x="2279403" y="1516123"/>
        <a:ext cx="1537192" cy="1031753"/>
      </dsp:txXfrm>
    </dsp:sp>
    <dsp:sp modelId="{43A9982B-AA29-460B-B09E-F2B8D26EB360}">
      <dsp:nvSpPr>
        <dsp:cNvPr id="0" name=""/>
        <dsp:cNvSpPr/>
      </dsp:nvSpPr>
      <dsp:spPr>
        <a:xfrm rot="16200000" flipH="1">
          <a:off x="4991615" y="1054618"/>
          <a:ext cx="440022" cy="397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IN" sz="1700" kern="1200"/>
        </a:p>
      </dsp:txBody>
      <dsp:txXfrm>
        <a:off x="5051187" y="1074476"/>
        <a:ext cx="320879" cy="238286"/>
      </dsp:txXfrm>
    </dsp:sp>
    <dsp:sp modelId="{BDEF556E-A3D7-488D-B782-95C081B4DEBB}">
      <dsp:nvSpPr>
        <dsp:cNvPr id="0" name=""/>
        <dsp:cNvSpPr/>
      </dsp:nvSpPr>
      <dsp:spPr>
        <a:xfrm>
          <a:off x="4489251" y="1484024"/>
          <a:ext cx="1601390" cy="10959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Art 12(5)</a:t>
          </a:r>
          <a:endParaRPr lang="en-IN" sz="2900" kern="1200" dirty="0"/>
        </a:p>
      </dsp:txBody>
      <dsp:txXfrm>
        <a:off x="4521350" y="1516123"/>
        <a:ext cx="1537192" cy="1031753"/>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565B31-71D5-4AC5-9BA6-C7A3A6895CB3}">
      <dsp:nvSpPr>
        <dsp:cNvPr id="0" name=""/>
        <dsp:cNvSpPr/>
      </dsp:nvSpPr>
      <dsp:spPr>
        <a:xfrm>
          <a:off x="0" y="0"/>
          <a:ext cx="6286544" cy="1096617"/>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solidFill>
                <a:schemeClr val="tx1"/>
              </a:solidFill>
              <a:latin typeface="Bookman Old Style" pitchFamily="18" charset="0"/>
            </a:rPr>
            <a:t>Conditions that apply to the income</a:t>
          </a:r>
          <a:endParaRPr lang="en-US" sz="2400" kern="1200" dirty="0">
            <a:solidFill>
              <a:schemeClr val="tx1"/>
            </a:solidFill>
          </a:endParaRPr>
        </a:p>
      </dsp:txBody>
      <dsp:txXfrm>
        <a:off x="53532" y="53532"/>
        <a:ext cx="6179480" cy="989553"/>
      </dsp:txXfrm>
    </dsp:sp>
    <dsp:sp modelId="{9C46C97E-772F-412C-8F04-6D0C36AD37DE}">
      <dsp:nvSpPr>
        <dsp:cNvPr id="0" name=""/>
        <dsp:cNvSpPr/>
      </dsp:nvSpPr>
      <dsp:spPr>
        <a:xfrm>
          <a:off x="0" y="1100195"/>
          <a:ext cx="6286544" cy="1279143"/>
        </a:xfrm>
        <a:prstGeom prst="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99598" tIns="25400" rIns="142240" bIns="25400" numCol="1" spcCol="1270" anchor="t" anchorCtr="0">
          <a:noAutofit/>
        </a:bodyPr>
        <a:lstStyle/>
        <a:p>
          <a:pPr marL="228600" lvl="1" indent="-228600" algn="l" defTabSz="889000">
            <a:lnSpc>
              <a:spcPct val="90000"/>
            </a:lnSpc>
            <a:spcBef>
              <a:spcPct val="0"/>
            </a:spcBef>
            <a:spcAft>
              <a:spcPts val="1200"/>
            </a:spcAft>
            <a:buChar char="••"/>
          </a:pPr>
          <a:r>
            <a:rPr lang="en-US" sz="2000" kern="1200" baseline="0" dirty="0" smtClean="0">
              <a:latin typeface="Bookman Old Style" pitchFamily="18" charset="0"/>
            </a:rPr>
            <a:t>Interest as defined in Art 11(3)</a:t>
          </a:r>
          <a:endParaRPr lang="en-US" sz="2000" kern="1200" dirty="0"/>
        </a:p>
        <a:p>
          <a:pPr marL="228600" lvl="1" indent="-228600" algn="l" defTabSz="889000">
            <a:lnSpc>
              <a:spcPct val="90000"/>
            </a:lnSpc>
            <a:spcBef>
              <a:spcPct val="0"/>
            </a:spcBef>
            <a:spcAft>
              <a:spcPts val="1200"/>
            </a:spcAft>
            <a:buChar char="••"/>
          </a:pPr>
          <a:r>
            <a:rPr lang="en-US" sz="2000" kern="1200" baseline="0" dirty="0" smtClean="0">
              <a:latin typeface="Bookman Old Style" pitchFamily="18" charset="0"/>
            </a:rPr>
            <a:t>Must be paid- broader sense</a:t>
          </a:r>
          <a:endParaRPr lang="en-US" sz="2000" kern="1200" dirty="0"/>
        </a:p>
        <a:p>
          <a:pPr marL="228600" lvl="1" indent="-228600" algn="l" defTabSz="889000">
            <a:lnSpc>
              <a:spcPct val="90000"/>
            </a:lnSpc>
            <a:spcBef>
              <a:spcPct val="0"/>
            </a:spcBef>
            <a:spcAft>
              <a:spcPts val="1200"/>
            </a:spcAft>
            <a:buChar char="••"/>
          </a:pPr>
          <a:r>
            <a:rPr lang="en-US" sz="2000" kern="1200" dirty="0" smtClean="0">
              <a:latin typeface="Bookman Old Style" pitchFamily="18" charset="0"/>
            </a:rPr>
            <a:t>Source in one of the contracting states</a:t>
          </a:r>
          <a:endParaRPr lang="en-US" sz="2000" kern="1200" dirty="0"/>
        </a:p>
      </dsp:txBody>
      <dsp:txXfrm>
        <a:off x="0" y="1100195"/>
        <a:ext cx="6286544" cy="1279143"/>
      </dsp:txXfrm>
    </dsp:sp>
    <dsp:sp modelId="{AFE2E13B-C106-4108-B419-86989B54A642}">
      <dsp:nvSpPr>
        <dsp:cNvPr id="0" name=""/>
        <dsp:cNvSpPr/>
      </dsp:nvSpPr>
      <dsp:spPr>
        <a:xfrm>
          <a:off x="0" y="2379338"/>
          <a:ext cx="6286544" cy="108576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solidFill>
                <a:schemeClr val="tx1"/>
              </a:solidFill>
              <a:latin typeface="Bookman Old Style" pitchFamily="18" charset="0"/>
            </a:rPr>
            <a:t>Conditions that</a:t>
          </a:r>
          <a:r>
            <a:rPr lang="en-US" sz="2400" kern="1200" baseline="0" dirty="0" smtClean="0">
              <a:solidFill>
                <a:schemeClr val="tx1"/>
              </a:solidFill>
              <a:latin typeface="Bookman Old Style" pitchFamily="18" charset="0"/>
            </a:rPr>
            <a:t> apply to the  recipients</a:t>
          </a:r>
          <a:endParaRPr lang="en-US" sz="2400" kern="1200" dirty="0">
            <a:solidFill>
              <a:schemeClr val="tx1"/>
            </a:solidFill>
          </a:endParaRPr>
        </a:p>
      </dsp:txBody>
      <dsp:txXfrm>
        <a:off x="53002" y="2432340"/>
        <a:ext cx="6180540" cy="979756"/>
      </dsp:txXfrm>
    </dsp:sp>
    <dsp:sp modelId="{57AB602D-0995-47F5-A75A-81827EA5F7CF}">
      <dsp:nvSpPr>
        <dsp:cNvPr id="0" name=""/>
        <dsp:cNvSpPr/>
      </dsp:nvSpPr>
      <dsp:spPr>
        <a:xfrm>
          <a:off x="0" y="3465098"/>
          <a:ext cx="6286544" cy="960480"/>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99598" tIns="25400" rIns="142240" bIns="25400" numCol="1" spcCol="1270" anchor="t" anchorCtr="0">
          <a:noAutofit/>
        </a:bodyPr>
        <a:lstStyle/>
        <a:p>
          <a:pPr marL="228600" lvl="1" indent="-228600" algn="l" defTabSz="889000">
            <a:lnSpc>
              <a:spcPct val="90000"/>
            </a:lnSpc>
            <a:spcBef>
              <a:spcPct val="0"/>
            </a:spcBef>
            <a:spcAft>
              <a:spcPts val="1200"/>
            </a:spcAft>
            <a:buChar char="••"/>
          </a:pPr>
          <a:r>
            <a:rPr lang="en-US" sz="2000" kern="1200" dirty="0" smtClean="0">
              <a:latin typeface="Bookman Old Style" pitchFamily="18" charset="0"/>
            </a:rPr>
            <a:t>Resident of the other contracting states</a:t>
          </a:r>
          <a:endParaRPr lang="en-US" sz="2000" kern="1200" dirty="0"/>
        </a:p>
        <a:p>
          <a:pPr marL="228600" lvl="1" indent="-228600" algn="l" defTabSz="889000">
            <a:lnSpc>
              <a:spcPct val="90000"/>
            </a:lnSpc>
            <a:spcBef>
              <a:spcPct val="0"/>
            </a:spcBef>
            <a:spcAft>
              <a:spcPts val="1200"/>
            </a:spcAft>
            <a:buChar char="••"/>
          </a:pPr>
          <a:r>
            <a:rPr lang="en-US" sz="2000" kern="1200" dirty="0" smtClean="0">
              <a:latin typeface="Bookman Old Style" pitchFamily="18" charset="0"/>
            </a:rPr>
            <a:t>Beneficial</a:t>
          </a:r>
          <a:r>
            <a:rPr lang="en-US" sz="2000" kern="1200" baseline="0" dirty="0" smtClean="0">
              <a:latin typeface="Bookman Old Style" pitchFamily="18" charset="0"/>
            </a:rPr>
            <a:t> owner</a:t>
          </a:r>
          <a:endParaRPr lang="en-US" sz="2000" kern="1200" dirty="0"/>
        </a:p>
      </dsp:txBody>
      <dsp:txXfrm>
        <a:off x="0" y="3465098"/>
        <a:ext cx="6286544" cy="96048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676129-BA4D-4AE9-8738-46647A6070F4}">
      <dsp:nvSpPr>
        <dsp:cNvPr id="0" name=""/>
        <dsp:cNvSpPr/>
      </dsp:nvSpPr>
      <dsp:spPr>
        <a:xfrm>
          <a:off x="1653346" y="1558912"/>
          <a:ext cx="3069687" cy="120232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Debt claims</a:t>
          </a:r>
          <a:endParaRPr lang="en-US" sz="2000" kern="1200" dirty="0">
            <a:solidFill>
              <a:schemeClr val="tx1"/>
            </a:solidFill>
          </a:endParaRPr>
        </a:p>
      </dsp:txBody>
      <dsp:txXfrm>
        <a:off x="2102891" y="1734989"/>
        <a:ext cx="2170597" cy="850173"/>
      </dsp:txXfrm>
    </dsp:sp>
    <dsp:sp modelId="{268F7EC6-4125-4CAA-9447-FE5DAA2907AA}">
      <dsp:nvSpPr>
        <dsp:cNvPr id="0" name=""/>
        <dsp:cNvSpPr/>
      </dsp:nvSpPr>
      <dsp:spPr>
        <a:xfrm rot="5515592">
          <a:off x="3206831" y="1543660"/>
          <a:ext cx="3053" cy="33660"/>
        </a:xfrm>
        <a:custGeom>
          <a:avLst/>
          <a:gdLst/>
          <a:ahLst/>
          <a:cxnLst/>
          <a:rect l="0" t="0" r="0" b="0"/>
          <a:pathLst>
            <a:path>
              <a:moveTo>
                <a:pt x="0" y="16830"/>
              </a:moveTo>
              <a:lnTo>
                <a:pt x="3053" y="16830"/>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solidFill>
              <a:schemeClr val="tx1"/>
            </a:solidFill>
          </a:endParaRPr>
        </a:p>
      </dsp:txBody>
      <dsp:txXfrm rot="10800000">
        <a:off x="3208282" y="1560414"/>
        <a:ext cx="152" cy="152"/>
      </dsp:txXfrm>
    </dsp:sp>
    <dsp:sp modelId="{63B83E98-E935-4289-A32C-463BBEC9E213}">
      <dsp:nvSpPr>
        <dsp:cNvPr id="0" name=""/>
        <dsp:cNvSpPr/>
      </dsp:nvSpPr>
      <dsp:spPr>
        <a:xfrm>
          <a:off x="2065610" y="359779"/>
          <a:ext cx="2325831" cy="1202327"/>
        </a:xfrm>
        <a:prstGeom prst="ellipse">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no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2"/>
        </a:lnRef>
        <a:fillRef idx="2">
          <a:schemeClr val="accent2"/>
        </a:fillRef>
        <a:effectRef idx="1">
          <a:schemeClr val="accent2"/>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Cash deposits</a:t>
          </a:r>
          <a:endParaRPr lang="en-US" sz="2000" kern="1200" dirty="0">
            <a:solidFill>
              <a:schemeClr val="tx1"/>
            </a:solidFill>
          </a:endParaRPr>
        </a:p>
      </dsp:txBody>
      <dsp:txXfrm>
        <a:off x="2406220" y="535856"/>
        <a:ext cx="1644611" cy="850173"/>
      </dsp:txXfrm>
    </dsp:sp>
    <dsp:sp modelId="{F23A232B-D04C-4E43-9D4A-C22033807C22}">
      <dsp:nvSpPr>
        <dsp:cNvPr id="0" name=""/>
        <dsp:cNvSpPr/>
      </dsp:nvSpPr>
      <dsp:spPr>
        <a:xfrm rot="9667728">
          <a:off x="4240612" y="1765249"/>
          <a:ext cx="106858" cy="33660"/>
        </a:xfrm>
        <a:custGeom>
          <a:avLst/>
          <a:gdLst/>
          <a:ahLst/>
          <a:cxnLst/>
          <a:rect l="0" t="0" r="0" b="0"/>
          <a:pathLst>
            <a:path>
              <a:moveTo>
                <a:pt x="0" y="16830"/>
              </a:moveTo>
              <a:lnTo>
                <a:pt x="106858" y="16830"/>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solidFill>
              <a:schemeClr val="tx1"/>
            </a:solidFill>
          </a:endParaRPr>
        </a:p>
      </dsp:txBody>
      <dsp:txXfrm rot="10800000">
        <a:off x="4291369" y="1779408"/>
        <a:ext cx="5342" cy="5342"/>
      </dsp:txXfrm>
    </dsp:sp>
    <dsp:sp modelId="{902BE4D4-2681-424A-BC93-3922C58C9AE2}">
      <dsp:nvSpPr>
        <dsp:cNvPr id="0" name=""/>
        <dsp:cNvSpPr/>
      </dsp:nvSpPr>
      <dsp:spPr>
        <a:xfrm>
          <a:off x="3921636" y="1047741"/>
          <a:ext cx="2422041" cy="895373"/>
        </a:xfrm>
        <a:prstGeom prst="ellipse">
          <a:avLst/>
        </a:prstGeom>
        <a:gradFill rotWithShape="0">
          <a:gsLst>
            <a:gs pos="0">
              <a:schemeClr val="accent2">
                <a:hueOff val="1170380"/>
                <a:satOff val="-1460"/>
                <a:lumOff val="343"/>
                <a:alphaOff val="0"/>
                <a:shade val="51000"/>
                <a:satMod val="130000"/>
              </a:schemeClr>
            </a:gs>
            <a:gs pos="80000">
              <a:schemeClr val="accent2">
                <a:hueOff val="1170380"/>
                <a:satOff val="-1460"/>
                <a:lumOff val="343"/>
                <a:alphaOff val="0"/>
                <a:shade val="93000"/>
                <a:satMod val="130000"/>
              </a:schemeClr>
            </a:gs>
            <a:gs pos="100000">
              <a:schemeClr val="accent2">
                <a:hueOff val="1170380"/>
                <a:satOff val="-1460"/>
                <a:lumOff val="34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err="1" smtClean="0">
              <a:solidFill>
                <a:schemeClr val="tx1"/>
              </a:solidFill>
            </a:rPr>
            <a:t>Govt</a:t>
          </a:r>
          <a:r>
            <a:rPr lang="en-US" sz="2000" kern="1200" dirty="0" smtClean="0">
              <a:solidFill>
                <a:schemeClr val="tx1"/>
              </a:solidFill>
            </a:rPr>
            <a:t> securities</a:t>
          </a:r>
          <a:endParaRPr lang="en-US" sz="2000" kern="1200" dirty="0">
            <a:solidFill>
              <a:schemeClr val="tx1"/>
            </a:solidFill>
          </a:endParaRPr>
        </a:p>
      </dsp:txBody>
      <dsp:txXfrm>
        <a:off x="4276336" y="1178865"/>
        <a:ext cx="1712641" cy="633125"/>
      </dsp:txXfrm>
    </dsp:sp>
    <dsp:sp modelId="{56D28FED-2F72-45EE-9872-A57FFC5826AA}">
      <dsp:nvSpPr>
        <dsp:cNvPr id="0" name=""/>
        <dsp:cNvSpPr/>
      </dsp:nvSpPr>
      <dsp:spPr>
        <a:xfrm rot="11647892">
          <a:off x="4317642" y="2448268"/>
          <a:ext cx="164146" cy="33660"/>
        </a:xfrm>
        <a:custGeom>
          <a:avLst/>
          <a:gdLst/>
          <a:ahLst/>
          <a:cxnLst/>
          <a:rect l="0" t="0" r="0" b="0"/>
          <a:pathLst>
            <a:path>
              <a:moveTo>
                <a:pt x="0" y="16830"/>
              </a:moveTo>
              <a:lnTo>
                <a:pt x="164146" y="16830"/>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solidFill>
              <a:schemeClr val="tx1"/>
            </a:solidFill>
          </a:endParaRPr>
        </a:p>
      </dsp:txBody>
      <dsp:txXfrm rot="10800000">
        <a:off x="4395612" y="2460995"/>
        <a:ext cx="8207" cy="8207"/>
      </dsp:txXfrm>
    </dsp:sp>
    <dsp:sp modelId="{30EBE719-CA9A-41B6-9CD3-16252484D25A}">
      <dsp:nvSpPr>
        <dsp:cNvPr id="0" name=""/>
        <dsp:cNvSpPr/>
      </dsp:nvSpPr>
      <dsp:spPr>
        <a:xfrm>
          <a:off x="4219111" y="2095505"/>
          <a:ext cx="2200764" cy="1202327"/>
        </a:xfrm>
        <a:prstGeom prst="ellipse">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Security in the form of money</a:t>
          </a:r>
          <a:endParaRPr lang="en-US" sz="2000" kern="1200" dirty="0">
            <a:solidFill>
              <a:schemeClr val="tx1"/>
            </a:solidFill>
          </a:endParaRPr>
        </a:p>
      </dsp:txBody>
      <dsp:txXfrm>
        <a:off x="4541405" y="2271582"/>
        <a:ext cx="1556176" cy="850173"/>
      </dsp:txXfrm>
    </dsp:sp>
    <dsp:sp modelId="{C1D1C0DB-B4ED-4EA8-805C-0F0E46616270}">
      <dsp:nvSpPr>
        <dsp:cNvPr id="0" name=""/>
        <dsp:cNvSpPr/>
      </dsp:nvSpPr>
      <dsp:spPr>
        <a:xfrm rot="20476725">
          <a:off x="2025151" y="2522311"/>
          <a:ext cx="89007" cy="33660"/>
        </a:xfrm>
        <a:custGeom>
          <a:avLst/>
          <a:gdLst/>
          <a:ahLst/>
          <a:cxnLst/>
          <a:rect l="0" t="0" r="0" b="0"/>
          <a:pathLst>
            <a:path>
              <a:moveTo>
                <a:pt x="0" y="16830"/>
              </a:moveTo>
              <a:lnTo>
                <a:pt x="89007" y="16830"/>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solidFill>
              <a:schemeClr val="tx1"/>
            </a:solidFill>
          </a:endParaRPr>
        </a:p>
      </dsp:txBody>
      <dsp:txXfrm>
        <a:off x="2067430" y="2536916"/>
        <a:ext cx="4450" cy="4450"/>
      </dsp:txXfrm>
    </dsp:sp>
    <dsp:sp modelId="{6A243A09-FE38-4C55-8431-C5537254953C}">
      <dsp:nvSpPr>
        <dsp:cNvPr id="0" name=""/>
        <dsp:cNvSpPr/>
      </dsp:nvSpPr>
      <dsp:spPr>
        <a:xfrm>
          <a:off x="19078" y="2247906"/>
          <a:ext cx="2272099" cy="1202327"/>
        </a:xfrm>
        <a:prstGeom prst="ellipse">
          <a:avLst/>
        </a:prstGeom>
        <a:gradFill rotWithShape="0">
          <a:gsLst>
            <a:gs pos="0">
              <a:schemeClr val="accent2">
                <a:hueOff val="3511139"/>
                <a:satOff val="-4379"/>
                <a:lumOff val="1030"/>
                <a:alphaOff val="0"/>
                <a:shade val="51000"/>
                <a:satMod val="130000"/>
              </a:schemeClr>
            </a:gs>
            <a:gs pos="80000">
              <a:schemeClr val="accent2">
                <a:hueOff val="3511139"/>
                <a:satOff val="-4379"/>
                <a:lumOff val="1030"/>
                <a:alphaOff val="0"/>
                <a:shade val="93000"/>
                <a:satMod val="130000"/>
              </a:schemeClr>
            </a:gs>
            <a:gs pos="100000">
              <a:schemeClr val="accent2">
                <a:hueOff val="3511139"/>
                <a:satOff val="-4379"/>
                <a:lumOff val="103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debentures</a:t>
          </a:r>
          <a:endParaRPr lang="en-US" sz="2000" kern="1200" dirty="0">
            <a:solidFill>
              <a:schemeClr val="tx1"/>
            </a:solidFill>
          </a:endParaRPr>
        </a:p>
      </dsp:txBody>
      <dsp:txXfrm>
        <a:off x="351819" y="2423983"/>
        <a:ext cx="1606617" cy="850173"/>
      </dsp:txXfrm>
    </dsp:sp>
    <dsp:sp modelId="{6D641CB2-D9D2-42AC-BDE8-2BB4BBF344A3}">
      <dsp:nvSpPr>
        <dsp:cNvPr id="0" name=""/>
        <dsp:cNvSpPr/>
      </dsp:nvSpPr>
      <dsp:spPr>
        <a:xfrm rot="1127128">
          <a:off x="2027178" y="1762120"/>
          <a:ext cx="81066" cy="33660"/>
        </a:xfrm>
        <a:custGeom>
          <a:avLst/>
          <a:gdLst/>
          <a:ahLst/>
          <a:cxnLst/>
          <a:rect l="0" t="0" r="0" b="0"/>
          <a:pathLst>
            <a:path>
              <a:moveTo>
                <a:pt x="0" y="16830"/>
              </a:moveTo>
              <a:lnTo>
                <a:pt x="81066" y="16830"/>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solidFill>
              <a:schemeClr val="tx1"/>
            </a:solidFill>
          </a:endParaRPr>
        </a:p>
      </dsp:txBody>
      <dsp:txXfrm>
        <a:off x="2065685" y="1776924"/>
        <a:ext cx="4053" cy="4053"/>
      </dsp:txXfrm>
    </dsp:sp>
    <dsp:sp modelId="{16731946-7985-4AB7-BD35-922C430C87C7}">
      <dsp:nvSpPr>
        <dsp:cNvPr id="0" name=""/>
        <dsp:cNvSpPr/>
      </dsp:nvSpPr>
      <dsp:spPr>
        <a:xfrm>
          <a:off x="96321" y="876308"/>
          <a:ext cx="2170129" cy="1202327"/>
        </a:xfrm>
        <a:prstGeom prst="ellipse">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tx1"/>
              </a:solidFill>
            </a:rPr>
            <a:t>Bonds</a:t>
          </a:r>
          <a:endParaRPr lang="en-US" sz="2000" kern="1200" dirty="0">
            <a:solidFill>
              <a:schemeClr val="tx1"/>
            </a:solidFill>
          </a:endParaRPr>
        </a:p>
      </dsp:txBody>
      <dsp:txXfrm>
        <a:off x="414129" y="1052385"/>
        <a:ext cx="1534513" cy="8501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8CCD1C-6D6E-432D-AA44-D9C699C303EB}">
      <dsp:nvSpPr>
        <dsp:cNvPr id="0" name=""/>
        <dsp:cNvSpPr/>
      </dsp:nvSpPr>
      <dsp:spPr>
        <a:xfrm>
          <a:off x="0" y="308759"/>
          <a:ext cx="8229600"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D1F98A-4EFC-4C74-B47A-FB561177FD7F}">
      <dsp:nvSpPr>
        <dsp:cNvPr id="0" name=""/>
        <dsp:cNvSpPr/>
      </dsp:nvSpPr>
      <dsp:spPr>
        <a:xfrm>
          <a:off x="411480" y="43079"/>
          <a:ext cx="5760720"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1066800">
            <a:lnSpc>
              <a:spcPct val="90000"/>
            </a:lnSpc>
            <a:spcBef>
              <a:spcPct val="0"/>
            </a:spcBef>
            <a:spcAft>
              <a:spcPct val="35000"/>
            </a:spcAft>
          </a:pPr>
          <a:r>
            <a:rPr lang="en-US" sz="2400" kern="1200" dirty="0" smtClean="0">
              <a:solidFill>
                <a:srgbClr val="FFFF00"/>
              </a:solidFill>
            </a:rPr>
            <a:t>Payment of any Kind</a:t>
          </a:r>
          <a:endParaRPr lang="en-IN" sz="1800" kern="1200" dirty="0">
            <a:solidFill>
              <a:srgbClr val="FFFF00"/>
            </a:solidFill>
          </a:endParaRPr>
        </a:p>
      </dsp:txBody>
      <dsp:txXfrm>
        <a:off x="437419" y="69018"/>
        <a:ext cx="5708842" cy="479482"/>
      </dsp:txXfrm>
    </dsp:sp>
    <dsp:sp modelId="{A4CB4009-3C03-47A9-8233-F7D38C354CFD}">
      <dsp:nvSpPr>
        <dsp:cNvPr id="0" name=""/>
        <dsp:cNvSpPr/>
      </dsp:nvSpPr>
      <dsp:spPr>
        <a:xfrm>
          <a:off x="0" y="1125239"/>
          <a:ext cx="8229600"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0EA3D8-0D99-429A-BC09-C0E655CF6314}">
      <dsp:nvSpPr>
        <dsp:cNvPr id="0" name=""/>
        <dsp:cNvSpPr/>
      </dsp:nvSpPr>
      <dsp:spPr>
        <a:xfrm>
          <a:off x="411480" y="859559"/>
          <a:ext cx="5760720"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889000">
            <a:lnSpc>
              <a:spcPct val="90000"/>
            </a:lnSpc>
            <a:spcBef>
              <a:spcPct val="0"/>
            </a:spcBef>
            <a:spcAft>
              <a:spcPct val="35000"/>
            </a:spcAft>
          </a:pPr>
          <a:r>
            <a:rPr lang="en-US" sz="2000" kern="1200" dirty="0" smtClean="0"/>
            <a:t>For use of, or right to use</a:t>
          </a:r>
          <a:endParaRPr lang="en-IN" sz="1700" kern="1200" dirty="0"/>
        </a:p>
      </dsp:txBody>
      <dsp:txXfrm>
        <a:off x="437419" y="885498"/>
        <a:ext cx="5708842" cy="479482"/>
      </dsp:txXfrm>
    </dsp:sp>
    <dsp:sp modelId="{E5725531-DF80-4048-9F68-2BCDD62DA37C}">
      <dsp:nvSpPr>
        <dsp:cNvPr id="0" name=""/>
        <dsp:cNvSpPr/>
      </dsp:nvSpPr>
      <dsp:spPr>
        <a:xfrm>
          <a:off x="0" y="1941719"/>
          <a:ext cx="8229600"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8D23D8-544B-47A9-ADC7-C51058CB60E0}">
      <dsp:nvSpPr>
        <dsp:cNvPr id="0" name=""/>
        <dsp:cNvSpPr/>
      </dsp:nvSpPr>
      <dsp:spPr>
        <a:xfrm>
          <a:off x="411480" y="1676039"/>
          <a:ext cx="6979918"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sz="1800" kern="1200" dirty="0" smtClean="0"/>
            <a:t>Copyright of literary, artistic or </a:t>
          </a:r>
          <a:r>
            <a:rPr lang="en-US" sz="1800" kern="1200" dirty="0" err="1" smtClean="0"/>
            <a:t>sci</a:t>
          </a:r>
          <a:r>
            <a:rPr lang="en-US" sz="1800" kern="1200" dirty="0" smtClean="0"/>
            <a:t> work including cine films</a:t>
          </a:r>
          <a:endParaRPr lang="en-IN" sz="1800" kern="1200" dirty="0"/>
        </a:p>
      </dsp:txBody>
      <dsp:txXfrm>
        <a:off x="437419" y="1701978"/>
        <a:ext cx="6928040" cy="4794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8CCD1C-6D6E-432D-AA44-D9C699C303EB}">
      <dsp:nvSpPr>
        <dsp:cNvPr id="0" name=""/>
        <dsp:cNvSpPr/>
      </dsp:nvSpPr>
      <dsp:spPr>
        <a:xfrm>
          <a:off x="0" y="328499"/>
          <a:ext cx="8229600" cy="52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D1F98A-4EFC-4C74-B47A-FB561177FD7F}">
      <dsp:nvSpPr>
        <dsp:cNvPr id="0" name=""/>
        <dsp:cNvSpPr/>
      </dsp:nvSpPr>
      <dsp:spPr>
        <a:xfrm>
          <a:off x="411078" y="18539"/>
          <a:ext cx="6973102"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sz="1800" kern="1200" dirty="0" smtClean="0"/>
            <a:t>Any patent , trade mark, design or model, plan, secret formula or process</a:t>
          </a:r>
          <a:endParaRPr lang="en-IN" sz="1800" kern="1200" dirty="0"/>
        </a:p>
      </dsp:txBody>
      <dsp:txXfrm>
        <a:off x="441340" y="48801"/>
        <a:ext cx="6912578" cy="559396"/>
      </dsp:txXfrm>
    </dsp:sp>
    <dsp:sp modelId="{A4CB4009-3C03-47A9-8233-F7D38C354CFD}">
      <dsp:nvSpPr>
        <dsp:cNvPr id="0" name=""/>
        <dsp:cNvSpPr/>
      </dsp:nvSpPr>
      <dsp:spPr>
        <a:xfrm>
          <a:off x="0" y="1281059"/>
          <a:ext cx="8229600" cy="52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0EA3D8-0D99-429A-BC09-C0E655CF6314}">
      <dsp:nvSpPr>
        <dsp:cNvPr id="0" name=""/>
        <dsp:cNvSpPr/>
      </dsp:nvSpPr>
      <dsp:spPr>
        <a:xfrm>
          <a:off x="411078" y="971099"/>
          <a:ext cx="6972526"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sz="1800" kern="1200" dirty="0" smtClean="0"/>
            <a:t>Information concerning, industrial, commercial or scientific experience</a:t>
          </a:r>
          <a:r>
            <a:rPr lang="en-US" sz="1700" kern="1200" dirty="0" smtClean="0"/>
            <a:t> </a:t>
          </a:r>
          <a:endParaRPr lang="en-IN" sz="1700" kern="1200" dirty="0"/>
        </a:p>
      </dsp:txBody>
      <dsp:txXfrm>
        <a:off x="441340" y="1001361"/>
        <a:ext cx="6912002" cy="5593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152CD9-55C0-42E7-8B15-442433B97E39}">
      <dsp:nvSpPr>
        <dsp:cNvPr id="0" name=""/>
        <dsp:cNvSpPr/>
      </dsp:nvSpPr>
      <dsp:spPr>
        <a:xfrm>
          <a:off x="4046190" y="1618385"/>
          <a:ext cx="3871019" cy="3871019"/>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60960" tIns="60960" rIns="60960" bIns="60960" numCol="1" spcCol="1270" anchor="ctr" anchorCtr="0">
          <a:noAutofit/>
        </a:bodyPr>
        <a:lstStyle/>
        <a:p>
          <a:pPr lvl="0" algn="ctr" defTabSz="2133600">
            <a:lnSpc>
              <a:spcPct val="90000"/>
            </a:lnSpc>
            <a:spcBef>
              <a:spcPct val="0"/>
            </a:spcBef>
            <a:spcAft>
              <a:spcPct val="35000"/>
            </a:spcAft>
          </a:pPr>
          <a:r>
            <a:rPr lang="en-US" sz="4800" b="1" kern="1200" dirty="0" smtClean="0">
              <a:latin typeface="Angsana New" pitchFamily="18" charset="-34"/>
              <a:cs typeface="Angsana New" pitchFamily="18" charset="-34"/>
            </a:rPr>
            <a:t>Royalty</a:t>
          </a:r>
          <a:endParaRPr lang="en-US" sz="4800" b="1" kern="1200" dirty="0">
            <a:latin typeface="Angsana New" pitchFamily="18" charset="-34"/>
            <a:cs typeface="Angsana New" pitchFamily="18" charset="-34"/>
          </a:endParaRPr>
        </a:p>
      </dsp:txBody>
      <dsp:txXfrm>
        <a:off x="4613088" y="2185283"/>
        <a:ext cx="2737223" cy="2737223"/>
      </dsp:txXfrm>
    </dsp:sp>
    <dsp:sp modelId="{0847CB30-1E45-4CCB-8500-ED8014AB008E}">
      <dsp:nvSpPr>
        <dsp:cNvPr id="0" name=""/>
        <dsp:cNvSpPr/>
      </dsp:nvSpPr>
      <dsp:spPr>
        <a:xfrm>
          <a:off x="5013945" y="63794"/>
          <a:ext cx="1935509" cy="1935509"/>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Arabic Typesetting" pitchFamily="66" charset="-78"/>
              <a:cs typeface="Arabic Typesetting" pitchFamily="66" charset="-78"/>
              <a:hlinkClick xmlns:r="http://schemas.openxmlformats.org/officeDocument/2006/relationships" r:id="rId1" action="ppaction://hlinkpres?slideindex=1&amp;slidetitle="/>
            </a:rPr>
            <a:t>Imparting information to use/work on IPRs</a:t>
          </a:r>
          <a:endParaRPr lang="en-US" sz="2000" kern="1200" dirty="0">
            <a:latin typeface="Arabic Typesetting" pitchFamily="66" charset="-78"/>
            <a:cs typeface="Arabic Typesetting" pitchFamily="66" charset="-78"/>
            <a:hlinkClick xmlns:r="http://schemas.openxmlformats.org/officeDocument/2006/relationships" r:id="rId2" action="ppaction://hlinkpres?slideindex=1&amp;slidetitle="/>
          </a:endParaRPr>
        </a:p>
      </dsp:txBody>
      <dsp:txXfrm>
        <a:off x="5297394" y="347243"/>
        <a:ext cx="1368611" cy="1368611"/>
      </dsp:txXfrm>
    </dsp:sp>
    <dsp:sp modelId="{885F9325-A3EC-4203-8785-FF5AB8F1E79D}">
      <dsp:nvSpPr>
        <dsp:cNvPr id="0" name=""/>
        <dsp:cNvSpPr/>
      </dsp:nvSpPr>
      <dsp:spPr>
        <a:xfrm>
          <a:off x="7010390" y="990595"/>
          <a:ext cx="1935509" cy="1935509"/>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Arabic Typesetting" pitchFamily="66" charset="-78"/>
              <a:cs typeface="Arabic Typesetting" pitchFamily="66" charset="-78"/>
              <a:hlinkClick xmlns:r="http://schemas.openxmlformats.org/officeDocument/2006/relationships" r:id="rId3" action="ppaction://hlinkpres?slideindex=1&amp;slidetitle="/>
            </a:rPr>
            <a:t>Use of any IPRs</a:t>
          </a:r>
          <a:endParaRPr lang="en-US" sz="2000" kern="1200" dirty="0">
            <a:latin typeface="Arabic Typesetting" pitchFamily="66" charset="-78"/>
            <a:cs typeface="Arabic Typesetting" pitchFamily="66" charset="-78"/>
            <a:hlinkClick xmlns:r="http://schemas.openxmlformats.org/officeDocument/2006/relationships" r:id="rId4" action="ppaction://hlinkpres?slideindex=1&amp;slidetitle="/>
          </a:endParaRPr>
        </a:p>
      </dsp:txBody>
      <dsp:txXfrm>
        <a:off x="7293839" y="1274044"/>
        <a:ext cx="1368611" cy="1368611"/>
      </dsp:txXfrm>
    </dsp:sp>
    <dsp:sp modelId="{8DBEC9CA-43AF-4186-803D-9021F501ECC1}">
      <dsp:nvSpPr>
        <dsp:cNvPr id="0" name=""/>
        <dsp:cNvSpPr/>
      </dsp:nvSpPr>
      <dsp:spPr>
        <a:xfrm>
          <a:off x="7473051" y="3147415"/>
          <a:ext cx="1935509" cy="1935509"/>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Arabic Typesetting" pitchFamily="66" charset="-78"/>
              <a:cs typeface="Arabic Typesetting" pitchFamily="66" charset="-78"/>
              <a:hlinkClick xmlns:r="http://schemas.openxmlformats.org/officeDocument/2006/relationships" r:id="rId5" action="ppaction://hlinkpres?slideindex=1&amp;slidetitle="/>
            </a:rPr>
            <a:t>Imparting information    - relevant  knowledge &amp; skills  - IPRs</a:t>
          </a:r>
          <a:endParaRPr lang="en-US" sz="2000" kern="1200" dirty="0">
            <a:latin typeface="Arabic Typesetting" pitchFamily="66" charset="-78"/>
            <a:cs typeface="Arabic Typesetting" pitchFamily="66" charset="-78"/>
          </a:endParaRPr>
        </a:p>
      </dsp:txBody>
      <dsp:txXfrm>
        <a:off x="7756500" y="3430864"/>
        <a:ext cx="1368611" cy="1368611"/>
      </dsp:txXfrm>
    </dsp:sp>
    <dsp:sp modelId="{F09FD91C-0E48-4C0D-9769-65F711C8A28B}">
      <dsp:nvSpPr>
        <dsp:cNvPr id="0" name=""/>
        <dsp:cNvSpPr/>
      </dsp:nvSpPr>
      <dsp:spPr>
        <a:xfrm>
          <a:off x="6096005" y="4922490"/>
          <a:ext cx="1935509" cy="1935509"/>
        </a:xfrm>
        <a:prstGeom prst="ellipse">
          <a:avLst/>
        </a:prstGeom>
        <a:solidFill>
          <a:schemeClr val="accent6">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Arabic Typesetting" pitchFamily="66" charset="-78"/>
              <a:cs typeface="Arabic Typesetting" pitchFamily="66" charset="-78"/>
              <a:hlinkClick xmlns:r="http://schemas.openxmlformats.org/officeDocument/2006/relationships" r:id="rId6" action="ppaction://hlinkpres?slideindex=1&amp;slidetitle="/>
            </a:rPr>
            <a:t>Use or right to use equipment – except section 44BB</a:t>
          </a:r>
          <a:endParaRPr lang="en-US" sz="2000" kern="1200" dirty="0">
            <a:latin typeface="Arabic Typesetting" pitchFamily="66" charset="-78"/>
            <a:cs typeface="Arabic Typesetting" pitchFamily="66" charset="-78"/>
            <a:hlinkClick xmlns:r="http://schemas.openxmlformats.org/officeDocument/2006/relationships" r:id="rId7" action="ppaction://hlinkpres?slideindex=1&amp;slidetitle="/>
          </a:endParaRPr>
        </a:p>
      </dsp:txBody>
      <dsp:txXfrm>
        <a:off x="6379454" y="5205939"/>
        <a:ext cx="1368611" cy="1368611"/>
      </dsp:txXfrm>
    </dsp:sp>
    <dsp:sp modelId="{5CC07D5C-528E-4368-B892-FA49A1C330EC}">
      <dsp:nvSpPr>
        <dsp:cNvPr id="0" name=""/>
        <dsp:cNvSpPr/>
      </dsp:nvSpPr>
      <dsp:spPr>
        <a:xfrm>
          <a:off x="3919540" y="4858696"/>
          <a:ext cx="1935509" cy="1935509"/>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latin typeface="Arabic Typesetting" pitchFamily="66" charset="-78"/>
              <a:cs typeface="Arabic Typesetting" pitchFamily="66" charset="-78"/>
              <a:hlinkClick xmlns:r="http://schemas.openxmlformats.org/officeDocument/2006/relationships" r:id="rId8" action="ppaction://hlinkpres?slideindex=1&amp;slidetitle="/>
            </a:rPr>
            <a:t>Transfer of rights of IPRs – all or any  - including computer </a:t>
          </a:r>
          <a:r>
            <a:rPr lang="en-US" sz="2000" kern="1200" dirty="0" smtClean="0">
              <a:latin typeface="Arabic Typesetting" pitchFamily="66" charset="-78"/>
              <a:cs typeface="Arabic Typesetting" pitchFamily="66" charset="-78"/>
              <a:hlinkClick xmlns:r="http://schemas.openxmlformats.org/officeDocument/2006/relationships" r:id="rId8" action="ppaction://hlinkpres?slideindex=1&amp;slidetitle="/>
            </a:rPr>
            <a:t>software</a:t>
          </a:r>
          <a:endParaRPr lang="en-US" sz="2000" kern="1200" dirty="0">
            <a:latin typeface="Arabic Typesetting" pitchFamily="66" charset="-78"/>
            <a:cs typeface="Arabic Typesetting" pitchFamily="66" charset="-78"/>
            <a:hlinkClick xmlns:r="http://schemas.openxmlformats.org/officeDocument/2006/relationships" r:id="rId7" action="ppaction://hlinkpres?slideindex=1&amp;slidetitle="/>
          </a:endParaRPr>
        </a:p>
      </dsp:txBody>
      <dsp:txXfrm>
        <a:off x="4202989" y="5142145"/>
        <a:ext cx="1368611" cy="1368611"/>
      </dsp:txXfrm>
    </dsp:sp>
    <dsp:sp modelId="{3AF998F6-1649-4AED-B33E-8FAE7C43756D}">
      <dsp:nvSpPr>
        <dsp:cNvPr id="0" name=""/>
        <dsp:cNvSpPr/>
      </dsp:nvSpPr>
      <dsp:spPr>
        <a:xfrm>
          <a:off x="3048005" y="960071"/>
          <a:ext cx="1935509" cy="1935509"/>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Arabic Typesetting" pitchFamily="66" charset="-78"/>
              <a:cs typeface="Arabic Typesetting" pitchFamily="66" charset="-78"/>
            </a:rPr>
            <a:t>Rendering services  with respect to IPRs</a:t>
          </a:r>
          <a:endParaRPr lang="en-US" sz="2000" kern="1200" dirty="0">
            <a:latin typeface="Arabic Typesetting" pitchFamily="66" charset="-78"/>
            <a:cs typeface="Arabic Typesetting" pitchFamily="66" charset="-78"/>
            <a:hlinkClick xmlns:r="http://schemas.openxmlformats.org/officeDocument/2006/relationships" r:id="rId7" action="ppaction://hlinkpres?slideindex=1&amp;slidetitle="/>
          </a:endParaRPr>
        </a:p>
      </dsp:txBody>
      <dsp:txXfrm>
        <a:off x="3331454" y="1243520"/>
        <a:ext cx="1368611" cy="1368611"/>
      </dsp:txXfrm>
    </dsp:sp>
    <dsp:sp modelId="{21B49C19-3457-4FE1-90C9-71BE1ADACE0B}">
      <dsp:nvSpPr>
        <dsp:cNvPr id="0" name=""/>
        <dsp:cNvSpPr/>
      </dsp:nvSpPr>
      <dsp:spPr>
        <a:xfrm>
          <a:off x="2514599" y="3017493"/>
          <a:ext cx="1935509" cy="1935509"/>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Arabic Typesetting" pitchFamily="66" charset="-78"/>
              <a:cs typeface="Arabic Typesetting" pitchFamily="66" charset="-78"/>
              <a:hlinkClick xmlns:r="http://schemas.openxmlformats.org/officeDocument/2006/relationships" r:id="rId9" action="ppaction://hlinkpres?slideindex=1&amp;slidetitle="/>
            </a:rPr>
            <a:t>Process includes transmission by satellite</a:t>
          </a:r>
          <a:endParaRPr lang="en-US" sz="2000" kern="1200" dirty="0">
            <a:latin typeface="Arabic Typesetting" pitchFamily="66" charset="-78"/>
            <a:cs typeface="Arabic Typesetting" pitchFamily="66" charset="-78"/>
            <a:hlinkClick xmlns:r="http://schemas.openxmlformats.org/officeDocument/2006/relationships" r:id="rId7" action="ppaction://hlinkpres?slideindex=1&amp;slidetitle="/>
          </a:endParaRPr>
        </a:p>
      </dsp:txBody>
      <dsp:txXfrm>
        <a:off x="2798048" y="3300942"/>
        <a:ext cx="1368611" cy="136861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768894-2DEC-4F23-AA25-11B50EF79968}">
      <dsp:nvSpPr>
        <dsp:cNvPr id="0" name=""/>
        <dsp:cNvSpPr/>
      </dsp:nvSpPr>
      <dsp:spPr>
        <a:xfrm>
          <a:off x="177" y="376746"/>
          <a:ext cx="1855257" cy="1087196"/>
        </a:xfrm>
        <a:prstGeom prst="roundRect">
          <a:avLst>
            <a:gd name="adj" fmla="val 10000"/>
          </a:avLst>
        </a:prstGeom>
        <a:blipFill rotWithShape="0">
          <a:blip xmlns:r="http://schemas.openxmlformats.org/officeDocument/2006/relationships" r:embed="rId1"/>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71C4B901-3DA5-4A06-B297-AB9A547AC431}">
      <dsp:nvSpPr>
        <dsp:cNvPr id="0" name=""/>
        <dsp:cNvSpPr/>
      </dsp:nvSpPr>
      <dsp:spPr>
        <a:xfrm>
          <a:off x="10" y="1491283"/>
          <a:ext cx="1855257" cy="365532"/>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Tax Authorities</a:t>
          </a:r>
          <a:endParaRPr lang="en-US" sz="1500" kern="1200" dirty="0"/>
        </a:p>
      </dsp:txBody>
      <dsp:txXfrm>
        <a:off x="10716" y="1501989"/>
        <a:ext cx="1833845" cy="344120"/>
      </dsp:txXfrm>
    </dsp:sp>
    <dsp:sp modelId="{609FD944-2BFE-45F1-BFD7-3D4C6AF9253E}">
      <dsp:nvSpPr>
        <dsp:cNvPr id="0" name=""/>
        <dsp:cNvSpPr/>
      </dsp:nvSpPr>
      <dsp:spPr>
        <a:xfrm>
          <a:off x="1905001" y="164289"/>
          <a:ext cx="1119026" cy="1512110"/>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1905001" y="466711"/>
        <a:ext cx="783318" cy="907266"/>
      </dsp:txXfrm>
    </dsp:sp>
    <dsp:sp modelId="{C6C383CD-50B8-4798-87E9-F28FEBEBD4C7}">
      <dsp:nvSpPr>
        <dsp:cNvPr id="0" name=""/>
        <dsp:cNvSpPr/>
      </dsp:nvSpPr>
      <dsp:spPr>
        <a:xfrm>
          <a:off x="3015587" y="376746"/>
          <a:ext cx="1855257" cy="1087196"/>
        </a:xfrm>
        <a:prstGeom prst="roundRect">
          <a:avLst>
            <a:gd name="adj" fmla="val 10000"/>
          </a:avLst>
        </a:prstGeom>
        <a:blipFill rotWithShape="0">
          <a:blip xmlns:r="http://schemas.openxmlformats.org/officeDocument/2006/relationships" r:embed="rId2"/>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63E4A506-F744-4ED9-8C8C-6E714AFF2ADE}">
      <dsp:nvSpPr>
        <dsp:cNvPr id="0" name=""/>
        <dsp:cNvSpPr/>
      </dsp:nvSpPr>
      <dsp:spPr>
        <a:xfrm>
          <a:off x="3015420" y="1491283"/>
          <a:ext cx="1855257" cy="365532"/>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Royalties/ FTS</a:t>
          </a:r>
          <a:endParaRPr lang="en-US" sz="1500" kern="1200" dirty="0"/>
        </a:p>
      </dsp:txBody>
      <dsp:txXfrm>
        <a:off x="3026126" y="1501989"/>
        <a:ext cx="1833845" cy="344120"/>
      </dsp:txXfrm>
    </dsp:sp>
    <dsp:sp modelId="{B8491575-8798-4509-9E37-13ABCC3DEEC5}">
      <dsp:nvSpPr>
        <dsp:cNvPr id="0" name=""/>
        <dsp:cNvSpPr/>
      </dsp:nvSpPr>
      <dsp:spPr>
        <a:xfrm>
          <a:off x="4940046" y="228601"/>
          <a:ext cx="1079756" cy="1383486"/>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4940046" y="505298"/>
        <a:ext cx="755829" cy="830092"/>
      </dsp:txXfrm>
    </dsp:sp>
    <dsp:sp modelId="{7CA5F25D-56F5-4BBE-B3E6-539616448521}">
      <dsp:nvSpPr>
        <dsp:cNvPr id="0" name=""/>
        <dsp:cNvSpPr/>
      </dsp:nvSpPr>
      <dsp:spPr>
        <a:xfrm>
          <a:off x="6030997" y="376746"/>
          <a:ext cx="1855257" cy="1087196"/>
        </a:xfrm>
        <a:prstGeom prst="roundRect">
          <a:avLst>
            <a:gd name="adj" fmla="val 10000"/>
          </a:avLst>
        </a:prstGeom>
        <a:blipFill rotWithShape="0">
          <a:blip xmlns:r="http://schemas.openxmlformats.org/officeDocument/2006/relationships" r:embed="rId3"/>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335A712C-842C-4A77-A9D4-DCF4EA37D630}">
      <dsp:nvSpPr>
        <dsp:cNvPr id="0" name=""/>
        <dsp:cNvSpPr/>
      </dsp:nvSpPr>
      <dsp:spPr>
        <a:xfrm>
          <a:off x="6030830" y="1491283"/>
          <a:ext cx="1855257" cy="365532"/>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Fixed Tax</a:t>
          </a:r>
          <a:endParaRPr lang="en-US" sz="1500" kern="1200" dirty="0"/>
        </a:p>
      </dsp:txBody>
      <dsp:txXfrm>
        <a:off x="6041536" y="1501989"/>
        <a:ext cx="1833845" cy="3441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768894-2DEC-4F23-AA25-11B50EF79968}">
      <dsp:nvSpPr>
        <dsp:cNvPr id="0" name=""/>
        <dsp:cNvSpPr/>
      </dsp:nvSpPr>
      <dsp:spPr>
        <a:xfrm>
          <a:off x="177" y="376746"/>
          <a:ext cx="1855257" cy="1087196"/>
        </a:xfrm>
        <a:prstGeom prst="roundRect">
          <a:avLst>
            <a:gd name="adj" fmla="val 10000"/>
          </a:avLst>
        </a:prstGeom>
        <a:blipFill rotWithShape="0">
          <a:blip xmlns:r="http://schemas.openxmlformats.org/officeDocument/2006/relationships" r:embed="rId1"/>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71C4B901-3DA5-4A06-B297-AB9A547AC431}">
      <dsp:nvSpPr>
        <dsp:cNvPr id="0" name=""/>
        <dsp:cNvSpPr/>
      </dsp:nvSpPr>
      <dsp:spPr>
        <a:xfrm>
          <a:off x="10" y="1491283"/>
          <a:ext cx="1855257" cy="365532"/>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err="1" smtClean="0"/>
            <a:t>Assessees</a:t>
          </a:r>
          <a:endParaRPr lang="en-US" sz="1500" kern="1200" dirty="0"/>
        </a:p>
      </dsp:txBody>
      <dsp:txXfrm>
        <a:off x="10716" y="1501989"/>
        <a:ext cx="1833845" cy="344120"/>
      </dsp:txXfrm>
    </dsp:sp>
    <dsp:sp modelId="{609FD944-2BFE-45F1-BFD7-3D4C6AF9253E}">
      <dsp:nvSpPr>
        <dsp:cNvPr id="0" name=""/>
        <dsp:cNvSpPr/>
      </dsp:nvSpPr>
      <dsp:spPr>
        <a:xfrm>
          <a:off x="1905001" y="164289"/>
          <a:ext cx="1119026" cy="1512110"/>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1905001" y="466711"/>
        <a:ext cx="783318" cy="907266"/>
      </dsp:txXfrm>
    </dsp:sp>
    <dsp:sp modelId="{C6C383CD-50B8-4798-87E9-F28FEBEBD4C7}">
      <dsp:nvSpPr>
        <dsp:cNvPr id="0" name=""/>
        <dsp:cNvSpPr/>
      </dsp:nvSpPr>
      <dsp:spPr>
        <a:xfrm>
          <a:off x="3015587" y="376746"/>
          <a:ext cx="1855257" cy="1087196"/>
        </a:xfrm>
        <a:prstGeom prst="roundRect">
          <a:avLst>
            <a:gd name="adj" fmla="val 10000"/>
          </a:avLst>
        </a:prstGeom>
        <a:blipFill rotWithShape="0">
          <a:blip xmlns:r="http://schemas.openxmlformats.org/officeDocument/2006/relationships" r:embed="rId2"/>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63E4A506-F744-4ED9-8C8C-6E714AFF2ADE}">
      <dsp:nvSpPr>
        <dsp:cNvPr id="0" name=""/>
        <dsp:cNvSpPr/>
      </dsp:nvSpPr>
      <dsp:spPr>
        <a:xfrm>
          <a:off x="3015420" y="1491283"/>
          <a:ext cx="1855257" cy="365532"/>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Business Income</a:t>
          </a:r>
          <a:endParaRPr lang="en-US" sz="1500" kern="1200" dirty="0"/>
        </a:p>
      </dsp:txBody>
      <dsp:txXfrm>
        <a:off x="3026126" y="1501989"/>
        <a:ext cx="1833845" cy="344120"/>
      </dsp:txXfrm>
    </dsp:sp>
    <dsp:sp modelId="{B8491575-8798-4509-9E37-13ABCC3DEEC5}">
      <dsp:nvSpPr>
        <dsp:cNvPr id="0" name=""/>
        <dsp:cNvSpPr/>
      </dsp:nvSpPr>
      <dsp:spPr>
        <a:xfrm>
          <a:off x="4940046" y="228601"/>
          <a:ext cx="1079756" cy="1383486"/>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4940046" y="505298"/>
        <a:ext cx="755829" cy="830092"/>
      </dsp:txXfrm>
    </dsp:sp>
    <dsp:sp modelId="{7CA5F25D-56F5-4BBE-B3E6-539616448521}">
      <dsp:nvSpPr>
        <dsp:cNvPr id="0" name=""/>
        <dsp:cNvSpPr/>
      </dsp:nvSpPr>
      <dsp:spPr>
        <a:xfrm>
          <a:off x="6030997" y="376746"/>
          <a:ext cx="1855257" cy="1087196"/>
        </a:xfrm>
        <a:prstGeom prst="roundRect">
          <a:avLst>
            <a:gd name="adj" fmla="val 10000"/>
          </a:avLst>
        </a:prstGeom>
        <a:blipFill rotWithShape="0">
          <a:blip xmlns:r="http://schemas.openxmlformats.org/officeDocument/2006/relationships" r:embed="rId3"/>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335A712C-842C-4A77-A9D4-DCF4EA37D630}">
      <dsp:nvSpPr>
        <dsp:cNvPr id="0" name=""/>
        <dsp:cNvSpPr/>
      </dsp:nvSpPr>
      <dsp:spPr>
        <a:xfrm>
          <a:off x="6030830" y="1491283"/>
          <a:ext cx="1855257" cy="365532"/>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Low Rate/ Nil rate Tax</a:t>
          </a:r>
          <a:endParaRPr lang="en-US" sz="1500" kern="1200" dirty="0"/>
        </a:p>
      </dsp:txBody>
      <dsp:txXfrm>
        <a:off x="6041536" y="1501989"/>
        <a:ext cx="1833845" cy="3441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034965-703F-44A7-A9E8-6C24C504D669}">
      <dsp:nvSpPr>
        <dsp:cNvPr id="0" name=""/>
        <dsp:cNvSpPr/>
      </dsp:nvSpPr>
      <dsp:spPr>
        <a:xfrm>
          <a:off x="2120" y="2057679"/>
          <a:ext cx="2284883" cy="114244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effectLst>
                <a:outerShdw blurRad="38100" dist="38100" dir="2700000" algn="tl">
                  <a:srgbClr val="000000">
                    <a:alpha val="43137"/>
                  </a:srgbClr>
                </a:outerShdw>
              </a:effectLst>
            </a:rPr>
            <a:t>Composite Agreements</a:t>
          </a:r>
          <a:endParaRPr lang="en-US" sz="3400" kern="1200" dirty="0">
            <a:effectLst>
              <a:outerShdw blurRad="38100" dist="38100" dir="2700000" algn="tl">
                <a:srgbClr val="000000">
                  <a:alpha val="43137"/>
                </a:srgbClr>
              </a:outerShdw>
            </a:effectLst>
          </a:endParaRPr>
        </a:p>
      </dsp:txBody>
      <dsp:txXfrm>
        <a:off x="35581" y="2091140"/>
        <a:ext cx="2217961" cy="1075519"/>
      </dsp:txXfrm>
    </dsp:sp>
    <dsp:sp modelId="{FA9A319D-958E-4E09-B86D-815AFBC799EE}">
      <dsp:nvSpPr>
        <dsp:cNvPr id="0" name=""/>
        <dsp:cNvSpPr/>
      </dsp:nvSpPr>
      <dsp:spPr>
        <a:xfrm rot="19457599">
          <a:off x="2181212" y="2280892"/>
          <a:ext cx="1125537" cy="39111"/>
        </a:xfrm>
        <a:custGeom>
          <a:avLst/>
          <a:gdLst/>
          <a:ahLst/>
          <a:cxnLst/>
          <a:rect l="0" t="0" r="0" b="0"/>
          <a:pathLst>
            <a:path>
              <a:moveTo>
                <a:pt x="0" y="19555"/>
              </a:moveTo>
              <a:lnTo>
                <a:pt x="1125537" y="19555"/>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15842" y="2272309"/>
        <a:ext cx="56276" cy="56276"/>
      </dsp:txXfrm>
    </dsp:sp>
    <dsp:sp modelId="{C7CBB8A7-9622-4525-9DC7-39B1F124B939}">
      <dsp:nvSpPr>
        <dsp:cNvPr id="0" name=""/>
        <dsp:cNvSpPr/>
      </dsp:nvSpPr>
      <dsp:spPr>
        <a:xfrm>
          <a:off x="3200958" y="1400774"/>
          <a:ext cx="2284883" cy="114244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t>Know how license</a:t>
          </a:r>
          <a:endParaRPr lang="en-US" sz="3400" kern="1200" dirty="0"/>
        </a:p>
      </dsp:txBody>
      <dsp:txXfrm>
        <a:off x="3234419" y="1434235"/>
        <a:ext cx="2217961" cy="1075519"/>
      </dsp:txXfrm>
    </dsp:sp>
    <dsp:sp modelId="{9AE33C9B-34E9-418A-B7CC-9FC4A8C0E2BF}">
      <dsp:nvSpPr>
        <dsp:cNvPr id="0" name=""/>
        <dsp:cNvSpPr/>
      </dsp:nvSpPr>
      <dsp:spPr>
        <a:xfrm>
          <a:off x="5485841" y="1952440"/>
          <a:ext cx="913953" cy="39111"/>
        </a:xfrm>
        <a:custGeom>
          <a:avLst/>
          <a:gdLst/>
          <a:ahLst/>
          <a:cxnLst/>
          <a:rect l="0" t="0" r="0" b="0"/>
          <a:pathLst>
            <a:path>
              <a:moveTo>
                <a:pt x="0" y="19555"/>
              </a:moveTo>
              <a:lnTo>
                <a:pt x="913953" y="19555"/>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19969" y="1949147"/>
        <a:ext cx="45697" cy="45697"/>
      </dsp:txXfrm>
    </dsp:sp>
    <dsp:sp modelId="{22E0B1E1-E70E-4C9E-9D27-8AABF6D77DC3}">
      <dsp:nvSpPr>
        <dsp:cNvPr id="0" name=""/>
        <dsp:cNvSpPr/>
      </dsp:nvSpPr>
      <dsp:spPr>
        <a:xfrm>
          <a:off x="6399795" y="1400774"/>
          <a:ext cx="2284883" cy="1142441"/>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t>Royalty.</a:t>
          </a:r>
          <a:endParaRPr lang="en-US" sz="3400" kern="1200" dirty="0"/>
        </a:p>
      </dsp:txBody>
      <dsp:txXfrm>
        <a:off x="6433256" y="1434235"/>
        <a:ext cx="2217961" cy="1075519"/>
      </dsp:txXfrm>
    </dsp:sp>
    <dsp:sp modelId="{20D904E7-F0BC-47EB-AF15-38701ACE6E5F}">
      <dsp:nvSpPr>
        <dsp:cNvPr id="0" name=""/>
        <dsp:cNvSpPr/>
      </dsp:nvSpPr>
      <dsp:spPr>
        <a:xfrm rot="2142401">
          <a:off x="2181212" y="2937796"/>
          <a:ext cx="1125537" cy="39111"/>
        </a:xfrm>
        <a:custGeom>
          <a:avLst/>
          <a:gdLst/>
          <a:ahLst/>
          <a:cxnLst/>
          <a:rect l="0" t="0" r="0" b="0"/>
          <a:pathLst>
            <a:path>
              <a:moveTo>
                <a:pt x="0" y="19555"/>
              </a:moveTo>
              <a:lnTo>
                <a:pt x="1125537" y="19555"/>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15842" y="2929213"/>
        <a:ext cx="56276" cy="56276"/>
      </dsp:txXfrm>
    </dsp:sp>
    <dsp:sp modelId="{120F944D-4967-4692-A10E-CA0702F1929F}">
      <dsp:nvSpPr>
        <dsp:cNvPr id="0" name=""/>
        <dsp:cNvSpPr/>
      </dsp:nvSpPr>
      <dsp:spPr>
        <a:xfrm>
          <a:off x="3200958" y="2714583"/>
          <a:ext cx="2284883" cy="114244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t>Training to staff</a:t>
          </a:r>
          <a:endParaRPr lang="en-US" sz="3400" kern="1200" dirty="0"/>
        </a:p>
      </dsp:txBody>
      <dsp:txXfrm>
        <a:off x="3234419" y="2748044"/>
        <a:ext cx="2217961" cy="1075519"/>
      </dsp:txXfrm>
    </dsp:sp>
    <dsp:sp modelId="{A05E1075-F925-4AD1-8651-3E80315C19CF}">
      <dsp:nvSpPr>
        <dsp:cNvPr id="0" name=""/>
        <dsp:cNvSpPr/>
      </dsp:nvSpPr>
      <dsp:spPr>
        <a:xfrm>
          <a:off x="5485841" y="3266248"/>
          <a:ext cx="913953" cy="39111"/>
        </a:xfrm>
        <a:custGeom>
          <a:avLst/>
          <a:gdLst/>
          <a:ahLst/>
          <a:cxnLst/>
          <a:rect l="0" t="0" r="0" b="0"/>
          <a:pathLst>
            <a:path>
              <a:moveTo>
                <a:pt x="0" y="19555"/>
              </a:moveTo>
              <a:lnTo>
                <a:pt x="913953" y="19555"/>
              </a:lnTo>
            </a:path>
          </a:pathLst>
        </a:custGeom>
        <a:noFill/>
        <a:ln w="25400"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19969" y="3262955"/>
        <a:ext cx="45697" cy="45697"/>
      </dsp:txXfrm>
    </dsp:sp>
    <dsp:sp modelId="{5F4EC1AB-A170-4504-B88A-E0DDF686C511}">
      <dsp:nvSpPr>
        <dsp:cNvPr id="0" name=""/>
        <dsp:cNvSpPr/>
      </dsp:nvSpPr>
      <dsp:spPr>
        <a:xfrm>
          <a:off x="6399795" y="2714583"/>
          <a:ext cx="2284883" cy="1142441"/>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t>?</a:t>
          </a:r>
          <a:endParaRPr lang="en-US" sz="3400" kern="1200" dirty="0"/>
        </a:p>
      </dsp:txBody>
      <dsp:txXfrm>
        <a:off x="6433256" y="2748044"/>
        <a:ext cx="2217961" cy="107551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0FBDE8-F7B1-4634-9C09-47B7A56C9A4B}">
      <dsp:nvSpPr>
        <dsp:cNvPr id="0" name=""/>
        <dsp:cNvSpPr/>
      </dsp:nvSpPr>
      <dsp:spPr>
        <a:xfrm>
          <a:off x="4886816" y="3005586"/>
          <a:ext cx="91440" cy="428084"/>
        </a:xfrm>
        <a:custGeom>
          <a:avLst/>
          <a:gdLst/>
          <a:ahLst/>
          <a:cxnLst/>
          <a:rect l="0" t="0" r="0" b="0"/>
          <a:pathLst>
            <a:path>
              <a:moveTo>
                <a:pt x="45720" y="0"/>
              </a:moveTo>
              <a:lnTo>
                <a:pt x="45720" y="42808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01456C-7104-44A3-8E69-0D5E753113A3}">
      <dsp:nvSpPr>
        <dsp:cNvPr id="0" name=""/>
        <dsp:cNvSpPr/>
      </dsp:nvSpPr>
      <dsp:spPr>
        <a:xfrm>
          <a:off x="4886816" y="1642828"/>
          <a:ext cx="91440" cy="428084"/>
        </a:xfrm>
        <a:custGeom>
          <a:avLst/>
          <a:gdLst/>
          <a:ahLst/>
          <a:cxnLst/>
          <a:rect l="0" t="0" r="0" b="0"/>
          <a:pathLst>
            <a:path>
              <a:moveTo>
                <a:pt x="45720" y="0"/>
              </a:moveTo>
              <a:lnTo>
                <a:pt x="45720" y="42808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2BFB90-A7B1-4CD8-B468-49F4728DEAE3}">
      <dsp:nvSpPr>
        <dsp:cNvPr id="0" name=""/>
        <dsp:cNvSpPr/>
      </dsp:nvSpPr>
      <dsp:spPr>
        <a:xfrm>
          <a:off x="4033026" y="936922"/>
          <a:ext cx="899509" cy="428084"/>
        </a:xfrm>
        <a:custGeom>
          <a:avLst/>
          <a:gdLst/>
          <a:ahLst/>
          <a:cxnLst/>
          <a:rect l="0" t="0" r="0" b="0"/>
          <a:pathLst>
            <a:path>
              <a:moveTo>
                <a:pt x="0" y="0"/>
              </a:moveTo>
              <a:lnTo>
                <a:pt x="0" y="291727"/>
              </a:lnTo>
              <a:lnTo>
                <a:pt x="899509" y="291727"/>
              </a:lnTo>
              <a:lnTo>
                <a:pt x="899509" y="4280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F3AB21-3F7A-4FB8-B8F0-945D6DD163DB}">
      <dsp:nvSpPr>
        <dsp:cNvPr id="0" name=""/>
        <dsp:cNvSpPr/>
      </dsp:nvSpPr>
      <dsp:spPr>
        <a:xfrm>
          <a:off x="3087796" y="3005586"/>
          <a:ext cx="91440" cy="428084"/>
        </a:xfrm>
        <a:custGeom>
          <a:avLst/>
          <a:gdLst/>
          <a:ahLst/>
          <a:cxnLst/>
          <a:rect l="0" t="0" r="0" b="0"/>
          <a:pathLst>
            <a:path>
              <a:moveTo>
                <a:pt x="45720" y="0"/>
              </a:moveTo>
              <a:lnTo>
                <a:pt x="45720" y="42808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FE8692-EC8F-4D87-AB88-8E9D1DF0FA41}">
      <dsp:nvSpPr>
        <dsp:cNvPr id="0" name=""/>
        <dsp:cNvSpPr/>
      </dsp:nvSpPr>
      <dsp:spPr>
        <a:xfrm>
          <a:off x="3087796" y="1642828"/>
          <a:ext cx="91440" cy="428084"/>
        </a:xfrm>
        <a:custGeom>
          <a:avLst/>
          <a:gdLst/>
          <a:ahLst/>
          <a:cxnLst/>
          <a:rect l="0" t="0" r="0" b="0"/>
          <a:pathLst>
            <a:path>
              <a:moveTo>
                <a:pt x="45720" y="0"/>
              </a:moveTo>
              <a:lnTo>
                <a:pt x="45720" y="42808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9B0CD7-5DD1-46EB-B4A7-86B9CCF8C7AB}">
      <dsp:nvSpPr>
        <dsp:cNvPr id="0" name=""/>
        <dsp:cNvSpPr/>
      </dsp:nvSpPr>
      <dsp:spPr>
        <a:xfrm>
          <a:off x="3133516" y="936922"/>
          <a:ext cx="899509" cy="428084"/>
        </a:xfrm>
        <a:custGeom>
          <a:avLst/>
          <a:gdLst/>
          <a:ahLst/>
          <a:cxnLst/>
          <a:rect l="0" t="0" r="0" b="0"/>
          <a:pathLst>
            <a:path>
              <a:moveTo>
                <a:pt x="899509" y="0"/>
              </a:moveTo>
              <a:lnTo>
                <a:pt x="899509" y="291727"/>
              </a:lnTo>
              <a:lnTo>
                <a:pt x="0" y="291727"/>
              </a:lnTo>
              <a:lnTo>
                <a:pt x="0" y="4280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3AC09F-E3E1-4F97-8A20-B17DC911C301}">
      <dsp:nvSpPr>
        <dsp:cNvPr id="0" name=""/>
        <dsp:cNvSpPr/>
      </dsp:nvSpPr>
      <dsp:spPr>
        <a:xfrm>
          <a:off x="3297063" y="2249"/>
          <a:ext cx="1471925" cy="9346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B9FA4E-BF4E-4F40-8C4A-69838B4182DA}">
      <dsp:nvSpPr>
        <dsp:cNvPr id="0" name=""/>
        <dsp:cNvSpPr/>
      </dsp:nvSpPr>
      <dsp:spPr>
        <a:xfrm>
          <a:off x="3460611" y="157619"/>
          <a:ext cx="1471925" cy="93467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noProof="0" dirty="0" smtClean="0">
              <a:latin typeface="Monotype Corsiva" pitchFamily="66" charset="0"/>
            </a:rPr>
            <a:t>Does the contract stand if contract were to be split</a:t>
          </a:r>
          <a:endParaRPr lang="en-US" sz="1600" kern="1200" dirty="0" smtClean="0">
            <a:latin typeface="Monotype Corsiva" pitchFamily="66" charset="0"/>
          </a:endParaRPr>
        </a:p>
      </dsp:txBody>
      <dsp:txXfrm>
        <a:off x="3487987" y="184995"/>
        <a:ext cx="1417173" cy="879920"/>
      </dsp:txXfrm>
    </dsp:sp>
    <dsp:sp modelId="{0D95757B-2B4E-4924-88F2-27210FA06863}">
      <dsp:nvSpPr>
        <dsp:cNvPr id="0" name=""/>
        <dsp:cNvSpPr/>
      </dsp:nvSpPr>
      <dsp:spPr>
        <a:xfrm>
          <a:off x="2397554" y="1365006"/>
          <a:ext cx="1471925" cy="2778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ABC108-923D-4608-A5CB-2CB68B4561BF}">
      <dsp:nvSpPr>
        <dsp:cNvPr id="0" name=""/>
        <dsp:cNvSpPr/>
      </dsp:nvSpPr>
      <dsp:spPr>
        <a:xfrm>
          <a:off x="2561101" y="1520376"/>
          <a:ext cx="1471925" cy="27782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Monotype Corsiva" pitchFamily="66" charset="0"/>
            </a:rPr>
            <a:t>Yes</a:t>
          </a:r>
          <a:endParaRPr lang="en-US" sz="1600" kern="1200" dirty="0">
            <a:latin typeface="Monotype Corsiva" pitchFamily="66" charset="0"/>
          </a:endParaRPr>
        </a:p>
      </dsp:txBody>
      <dsp:txXfrm>
        <a:off x="2569238" y="1528513"/>
        <a:ext cx="1455651" cy="261548"/>
      </dsp:txXfrm>
    </dsp:sp>
    <dsp:sp modelId="{561FFF57-99A2-4D98-9F47-8B1A0D96C693}">
      <dsp:nvSpPr>
        <dsp:cNvPr id="0" name=""/>
        <dsp:cNvSpPr/>
      </dsp:nvSpPr>
      <dsp:spPr>
        <a:xfrm>
          <a:off x="2397554" y="2070913"/>
          <a:ext cx="1471925" cy="9346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2CE614-487F-44F5-B58C-7E8BAE27CC7F}">
      <dsp:nvSpPr>
        <dsp:cNvPr id="0" name=""/>
        <dsp:cNvSpPr/>
      </dsp:nvSpPr>
      <dsp:spPr>
        <a:xfrm>
          <a:off x="2561101" y="2226283"/>
          <a:ext cx="1471925" cy="93467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Monotype Corsiva" pitchFamily="66" charset="0"/>
            </a:rPr>
            <a:t>Not royalty</a:t>
          </a:r>
          <a:endParaRPr lang="en-US" sz="1600" kern="1200" dirty="0">
            <a:latin typeface="Monotype Corsiva" pitchFamily="66" charset="0"/>
          </a:endParaRPr>
        </a:p>
      </dsp:txBody>
      <dsp:txXfrm>
        <a:off x="2588477" y="2253659"/>
        <a:ext cx="1417173" cy="879920"/>
      </dsp:txXfrm>
    </dsp:sp>
    <dsp:sp modelId="{7CFD5A84-8DEC-4E11-B9E5-4FEAB6B43FB3}">
      <dsp:nvSpPr>
        <dsp:cNvPr id="0" name=""/>
        <dsp:cNvSpPr/>
      </dsp:nvSpPr>
      <dsp:spPr>
        <a:xfrm>
          <a:off x="2397554" y="3433671"/>
          <a:ext cx="1471925" cy="9346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1DC35C-AE41-497D-BC86-D040347359FF}">
      <dsp:nvSpPr>
        <dsp:cNvPr id="0" name=""/>
        <dsp:cNvSpPr/>
      </dsp:nvSpPr>
      <dsp:spPr>
        <a:xfrm>
          <a:off x="2561101" y="3589040"/>
          <a:ext cx="1471925" cy="93467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Monotype Corsiva" pitchFamily="66" charset="0"/>
            </a:rPr>
            <a:t>Sultan Bros</a:t>
          </a:r>
          <a:endParaRPr lang="en-US" sz="1600" kern="1200" dirty="0">
            <a:latin typeface="Monotype Corsiva" pitchFamily="66" charset="0"/>
          </a:endParaRPr>
        </a:p>
      </dsp:txBody>
      <dsp:txXfrm>
        <a:off x="2588477" y="3616416"/>
        <a:ext cx="1417173" cy="879920"/>
      </dsp:txXfrm>
    </dsp:sp>
    <dsp:sp modelId="{A42425F6-C7D4-43A7-95BF-6D3D18AC4E19}">
      <dsp:nvSpPr>
        <dsp:cNvPr id="0" name=""/>
        <dsp:cNvSpPr/>
      </dsp:nvSpPr>
      <dsp:spPr>
        <a:xfrm>
          <a:off x="4196573" y="1365006"/>
          <a:ext cx="1471925" cy="2778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64CC42-E2B5-4FD7-A904-20989B6DB682}">
      <dsp:nvSpPr>
        <dsp:cNvPr id="0" name=""/>
        <dsp:cNvSpPr/>
      </dsp:nvSpPr>
      <dsp:spPr>
        <a:xfrm>
          <a:off x="4360120" y="1520376"/>
          <a:ext cx="1471925" cy="27782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Monotype Corsiva" pitchFamily="66" charset="0"/>
            </a:rPr>
            <a:t>No</a:t>
          </a:r>
          <a:endParaRPr lang="en-US" sz="1600" kern="1200" dirty="0">
            <a:latin typeface="Monotype Corsiva" pitchFamily="66" charset="0"/>
          </a:endParaRPr>
        </a:p>
      </dsp:txBody>
      <dsp:txXfrm>
        <a:off x="4368257" y="1528513"/>
        <a:ext cx="1455651" cy="261548"/>
      </dsp:txXfrm>
    </dsp:sp>
    <dsp:sp modelId="{6B3EFF9D-7CE2-4734-B9F6-0D1351AB3B47}">
      <dsp:nvSpPr>
        <dsp:cNvPr id="0" name=""/>
        <dsp:cNvSpPr/>
      </dsp:nvSpPr>
      <dsp:spPr>
        <a:xfrm>
          <a:off x="4196573" y="2070913"/>
          <a:ext cx="1471925" cy="9346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E36233-4052-49D5-B494-C4CE45937E27}">
      <dsp:nvSpPr>
        <dsp:cNvPr id="0" name=""/>
        <dsp:cNvSpPr/>
      </dsp:nvSpPr>
      <dsp:spPr>
        <a:xfrm>
          <a:off x="4360120" y="2226283"/>
          <a:ext cx="1471925" cy="93467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Monotype Corsiva" pitchFamily="66" charset="0"/>
            </a:rPr>
            <a:t>Royalty</a:t>
          </a:r>
          <a:endParaRPr lang="en-US" sz="1600" kern="1200" dirty="0">
            <a:latin typeface="Monotype Corsiva" pitchFamily="66" charset="0"/>
          </a:endParaRPr>
        </a:p>
      </dsp:txBody>
      <dsp:txXfrm>
        <a:off x="4387496" y="2253659"/>
        <a:ext cx="1417173" cy="879920"/>
      </dsp:txXfrm>
    </dsp:sp>
    <dsp:sp modelId="{6DCC2659-C16E-4ED1-9F1A-3C470223F40B}">
      <dsp:nvSpPr>
        <dsp:cNvPr id="0" name=""/>
        <dsp:cNvSpPr/>
      </dsp:nvSpPr>
      <dsp:spPr>
        <a:xfrm>
          <a:off x="4196573" y="3433671"/>
          <a:ext cx="1471925" cy="9346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68D035-9FC4-455B-91BE-C90E96F166EC}">
      <dsp:nvSpPr>
        <dsp:cNvPr id="0" name=""/>
        <dsp:cNvSpPr/>
      </dsp:nvSpPr>
      <dsp:spPr>
        <a:xfrm>
          <a:off x="4360120" y="3589040"/>
          <a:ext cx="1471925" cy="93467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smtClean="0">
              <a:latin typeface="Monotype Corsiva" pitchFamily="66" charset="0"/>
            </a:rPr>
            <a:t>Sedeo</a:t>
          </a:r>
          <a:r>
            <a:rPr lang="en-US" sz="1600" kern="1200" dirty="0" smtClean="0">
              <a:latin typeface="Monotype Corsiva" pitchFamily="66" charset="0"/>
            </a:rPr>
            <a:t> </a:t>
          </a:r>
          <a:r>
            <a:rPr lang="en-US" sz="1600" kern="1200" dirty="0" err="1" smtClean="0">
              <a:latin typeface="Monotype Corsiva" pitchFamily="66" charset="0"/>
            </a:rPr>
            <a:t>Forex</a:t>
          </a:r>
          <a:r>
            <a:rPr lang="en-US" sz="1600" kern="1200" dirty="0" smtClean="0">
              <a:latin typeface="Monotype Corsiva" pitchFamily="66" charset="0"/>
            </a:rPr>
            <a:t> Intl</a:t>
          </a:r>
          <a:endParaRPr lang="en-US" sz="1600" kern="1200" dirty="0">
            <a:latin typeface="Monotype Corsiva" pitchFamily="66" charset="0"/>
          </a:endParaRPr>
        </a:p>
      </dsp:txBody>
      <dsp:txXfrm>
        <a:off x="4387496" y="3616416"/>
        <a:ext cx="1417173" cy="87992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10#3">
  <dgm:title val=""/>
  <dgm:desc val=""/>
  <dgm:catLst>
    <dgm:cat type="process" pri="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10#4">
  <dgm:title val=""/>
  <dgm:desc val=""/>
  <dgm:catLst>
    <dgm:cat type="process" pri="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125" cy="463550"/>
          </a:xfrm>
          <a:prstGeom prst="rect">
            <a:avLst/>
          </a:prstGeom>
        </p:spPr>
        <p:txBody>
          <a:bodyPr vert="horz" lIns="88002" tIns="44001" rIns="88002" bIns="44001"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63988" y="0"/>
            <a:ext cx="3032125" cy="463550"/>
          </a:xfrm>
          <a:prstGeom prst="rect">
            <a:avLst/>
          </a:prstGeom>
        </p:spPr>
        <p:txBody>
          <a:bodyPr vert="horz" lIns="88002" tIns="44001" rIns="88002" bIns="44001" rtlCol="0"/>
          <a:lstStyle>
            <a:lvl1pPr algn="r" fontAlgn="auto">
              <a:spcBef>
                <a:spcPts val="0"/>
              </a:spcBef>
              <a:spcAft>
                <a:spcPts val="0"/>
              </a:spcAft>
              <a:defRPr sz="1200">
                <a:latin typeface="+mn-lt"/>
                <a:cs typeface="+mn-cs"/>
              </a:defRPr>
            </a:lvl1pPr>
          </a:lstStyle>
          <a:p>
            <a:pPr>
              <a:defRPr/>
            </a:pPr>
            <a:fld id="{90E2AFE4-6220-4E46-AFC6-2073F02C654F}" type="datetimeFigureOut">
              <a:rPr lang="en-US"/>
              <a:pPr>
                <a:defRPr/>
              </a:pPr>
              <a:t>2/7/2013</a:t>
            </a:fld>
            <a:endParaRPr lang="en-US"/>
          </a:p>
        </p:txBody>
      </p:sp>
      <p:sp>
        <p:nvSpPr>
          <p:cNvPr id="4" name="Footer Placeholder 3"/>
          <p:cNvSpPr>
            <a:spLocks noGrp="1"/>
          </p:cNvSpPr>
          <p:nvPr>
            <p:ph type="ftr" sz="quarter" idx="2"/>
          </p:nvPr>
        </p:nvSpPr>
        <p:spPr>
          <a:xfrm>
            <a:off x="0" y="8818563"/>
            <a:ext cx="3032125" cy="463550"/>
          </a:xfrm>
          <a:prstGeom prst="rect">
            <a:avLst/>
          </a:prstGeom>
        </p:spPr>
        <p:txBody>
          <a:bodyPr vert="horz" lIns="88002" tIns="44001" rIns="88002" bIns="44001"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63988" y="8818563"/>
            <a:ext cx="3032125" cy="463550"/>
          </a:xfrm>
          <a:prstGeom prst="rect">
            <a:avLst/>
          </a:prstGeom>
        </p:spPr>
        <p:txBody>
          <a:bodyPr vert="horz" lIns="88002" tIns="44001" rIns="88002" bIns="44001" rtlCol="0" anchor="b"/>
          <a:lstStyle>
            <a:lvl1pPr algn="r" fontAlgn="auto">
              <a:spcBef>
                <a:spcPts val="0"/>
              </a:spcBef>
              <a:spcAft>
                <a:spcPts val="0"/>
              </a:spcAft>
              <a:defRPr sz="1200">
                <a:latin typeface="+mn-lt"/>
                <a:cs typeface="+mn-cs"/>
              </a:defRPr>
            </a:lvl1pPr>
          </a:lstStyle>
          <a:p>
            <a:pPr>
              <a:defRPr/>
            </a:pPr>
            <a:fld id="{5E0A10B3-CB5F-41AA-A5A8-4A6454AC6AC5}" type="slidenum">
              <a:rPr lang="en-US"/>
              <a:pPr>
                <a:defRPr/>
              </a:pPr>
              <a:t>‹#›</a:t>
            </a:fld>
            <a:endParaRPr lang="en-US"/>
          </a:p>
        </p:txBody>
      </p:sp>
    </p:spTree>
    <p:extLst>
      <p:ext uri="{BB962C8B-B14F-4D97-AF65-F5344CB8AC3E}">
        <p14:creationId xmlns:p14="http://schemas.microsoft.com/office/powerpoint/2010/main" val="95951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125" cy="463550"/>
          </a:xfrm>
          <a:prstGeom prst="rect">
            <a:avLst/>
          </a:prstGeom>
        </p:spPr>
        <p:txBody>
          <a:bodyPr vert="horz" lIns="93027" tIns="46514" rIns="93027" bIns="46514"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idx="1"/>
          </p:nvPr>
        </p:nvSpPr>
        <p:spPr>
          <a:xfrm>
            <a:off x="3963988" y="0"/>
            <a:ext cx="3032125" cy="463550"/>
          </a:xfrm>
          <a:prstGeom prst="rect">
            <a:avLst/>
          </a:prstGeom>
        </p:spPr>
        <p:txBody>
          <a:bodyPr vert="horz" lIns="93027" tIns="46514" rIns="93027" bIns="46514" rtlCol="0"/>
          <a:lstStyle>
            <a:lvl1pPr algn="r" fontAlgn="auto">
              <a:spcBef>
                <a:spcPts val="0"/>
              </a:spcBef>
              <a:spcAft>
                <a:spcPts val="0"/>
              </a:spcAft>
              <a:defRPr sz="1300">
                <a:latin typeface="+mn-lt"/>
                <a:cs typeface="+mn-cs"/>
              </a:defRPr>
            </a:lvl1pPr>
          </a:lstStyle>
          <a:p>
            <a:pPr>
              <a:defRPr/>
            </a:pPr>
            <a:fld id="{D2C1C47C-8193-402F-A235-CF74A9C7F588}" type="datetimeFigureOut">
              <a:rPr lang="en-US"/>
              <a:pPr>
                <a:defRPr/>
              </a:pPr>
              <a:t>2/7/2013</a:t>
            </a:fld>
            <a:endParaRPr lang="en-US"/>
          </a:p>
        </p:txBody>
      </p:sp>
      <p:sp>
        <p:nvSpPr>
          <p:cNvPr id="4" name="Slide Image Placeholder 3"/>
          <p:cNvSpPr>
            <a:spLocks noGrp="1" noRot="1" noChangeAspect="1"/>
          </p:cNvSpPr>
          <p:nvPr>
            <p:ph type="sldImg" idx="2"/>
          </p:nvPr>
        </p:nvSpPr>
        <p:spPr>
          <a:xfrm>
            <a:off x="1177925" y="696913"/>
            <a:ext cx="4641850" cy="3481387"/>
          </a:xfrm>
          <a:prstGeom prst="rect">
            <a:avLst/>
          </a:prstGeom>
          <a:noFill/>
          <a:ln w="12700">
            <a:solidFill>
              <a:prstClr val="black"/>
            </a:solidFill>
          </a:ln>
        </p:spPr>
        <p:txBody>
          <a:bodyPr vert="horz" lIns="93027" tIns="46514" rIns="93027" bIns="46514" rtlCol="0" anchor="ctr"/>
          <a:lstStyle/>
          <a:p>
            <a:pPr lvl="0"/>
            <a:endParaRPr lang="en-US" noProof="0"/>
          </a:p>
        </p:txBody>
      </p:sp>
      <p:sp>
        <p:nvSpPr>
          <p:cNvPr id="5" name="Notes Placeholder 4"/>
          <p:cNvSpPr>
            <a:spLocks noGrp="1"/>
          </p:cNvSpPr>
          <p:nvPr>
            <p:ph type="body" sz="quarter" idx="3"/>
          </p:nvPr>
        </p:nvSpPr>
        <p:spPr>
          <a:xfrm>
            <a:off x="700088" y="4410075"/>
            <a:ext cx="5597525" cy="4176713"/>
          </a:xfrm>
          <a:prstGeom prst="rect">
            <a:avLst/>
          </a:prstGeom>
        </p:spPr>
        <p:txBody>
          <a:bodyPr vert="horz" lIns="93027" tIns="46514" rIns="93027" bIns="4651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18563"/>
            <a:ext cx="3032125" cy="463550"/>
          </a:xfrm>
          <a:prstGeom prst="rect">
            <a:avLst/>
          </a:prstGeom>
        </p:spPr>
        <p:txBody>
          <a:bodyPr vert="horz" lIns="93027" tIns="46514" rIns="93027" bIns="46514" rtlCol="0" anchor="b"/>
          <a:lstStyle>
            <a:lvl1pPr algn="l" fontAlgn="auto">
              <a:spcBef>
                <a:spcPts val="0"/>
              </a:spcBef>
              <a:spcAft>
                <a:spcPts val="0"/>
              </a:spcAft>
              <a:defRPr sz="13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63988" y="8818563"/>
            <a:ext cx="3032125" cy="463550"/>
          </a:xfrm>
          <a:prstGeom prst="rect">
            <a:avLst/>
          </a:prstGeom>
        </p:spPr>
        <p:txBody>
          <a:bodyPr vert="horz" lIns="93027" tIns="46514" rIns="93027" bIns="46514" rtlCol="0" anchor="b"/>
          <a:lstStyle>
            <a:lvl1pPr algn="r" fontAlgn="auto">
              <a:spcBef>
                <a:spcPts val="0"/>
              </a:spcBef>
              <a:spcAft>
                <a:spcPts val="0"/>
              </a:spcAft>
              <a:defRPr sz="1300">
                <a:latin typeface="+mn-lt"/>
                <a:cs typeface="+mn-cs"/>
              </a:defRPr>
            </a:lvl1pPr>
          </a:lstStyle>
          <a:p>
            <a:pPr>
              <a:defRPr/>
            </a:pPr>
            <a:fld id="{136517CF-3910-425D-87DA-945C477E4E22}" type="slidenum">
              <a:rPr lang="en-US"/>
              <a:pPr>
                <a:defRPr/>
              </a:pPr>
              <a:t>‹#›</a:t>
            </a:fld>
            <a:endParaRPr lang="en-US"/>
          </a:p>
        </p:txBody>
      </p:sp>
    </p:spTree>
    <p:extLst>
      <p:ext uri="{BB962C8B-B14F-4D97-AF65-F5344CB8AC3E}">
        <p14:creationId xmlns:p14="http://schemas.microsoft.com/office/powerpoint/2010/main" val="20333171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CAE6DFD-7720-4085-A8A7-11C9690A347F}"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latin typeface="AngsanaUPC" pitchFamily="18" charset="-34"/>
              <a:cs typeface="AngsanaUPC" pitchFamily="18" charset="-34"/>
            </a:endParaRPr>
          </a:p>
        </p:txBody>
      </p:sp>
      <p:sp>
        <p:nvSpPr>
          <p:cNvPr id="4" name="Slide Number Placeholder 3"/>
          <p:cNvSpPr>
            <a:spLocks noGrp="1"/>
          </p:cNvSpPr>
          <p:nvPr>
            <p:ph type="sldNum" sz="quarter" idx="10"/>
          </p:nvPr>
        </p:nvSpPr>
        <p:spPr/>
        <p:txBody>
          <a:bodyPr/>
          <a:lstStyle/>
          <a:p>
            <a:fld id="{B4D0A9E8-FCD7-450B-AFFF-9C88430F7D47}"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136517CF-3910-425D-87DA-945C477E4E22}" type="slidenum">
              <a:rPr lang="en-US" smtClean="0"/>
              <a:pPr>
                <a:defRPr/>
              </a:pPr>
              <a:t>10</a:t>
            </a:fld>
            <a:endParaRPr lang="en-US"/>
          </a:p>
        </p:txBody>
      </p:sp>
    </p:spTree>
    <p:extLst>
      <p:ext uri="{BB962C8B-B14F-4D97-AF65-F5344CB8AC3E}">
        <p14:creationId xmlns:p14="http://schemas.microsoft.com/office/powerpoint/2010/main" val="293112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4CCD33-2A5A-41E5-8E03-724E843B6B63}" type="slidenum">
              <a:rPr lang="en-US" smtClean="0"/>
              <a:pPr fontAlgn="base">
                <a:spcBef>
                  <a:spcPct val="0"/>
                </a:spcBef>
                <a:spcAft>
                  <a:spcPct val="0"/>
                </a:spcAft>
                <a:defRPr/>
              </a:pPr>
              <a:t>11</a:t>
            </a:fld>
            <a:endParaRPr lang="en-US" smtClean="0"/>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136517CF-3910-425D-87DA-945C477E4E22}" type="slidenum">
              <a:rPr lang="en-US" smtClean="0"/>
              <a:pPr>
                <a:defRPr/>
              </a:pPr>
              <a:t>26</a:t>
            </a:fld>
            <a:endParaRPr lang="en-US"/>
          </a:p>
        </p:txBody>
      </p:sp>
    </p:spTree>
    <p:extLst>
      <p:ext uri="{BB962C8B-B14F-4D97-AF65-F5344CB8AC3E}">
        <p14:creationId xmlns:p14="http://schemas.microsoft.com/office/powerpoint/2010/main" val="293112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32578" indent="-232578" eaLnBrk="1" hangingPunct="1">
              <a:spcBef>
                <a:spcPct val="0"/>
              </a:spcBef>
            </a:pPr>
            <a:r>
              <a:rPr lang="en-US" dirty="0" smtClean="0"/>
              <a:t>‘Economically linked’ includes- 1. Management of PE contracts the loan.  2. Loan is for the benefit of PE.</a:t>
            </a:r>
          </a:p>
          <a:p>
            <a:pPr marL="232578" indent="-232578" eaLnBrk="1" hangingPunct="1">
              <a:spcBef>
                <a:spcPct val="0"/>
              </a:spcBef>
            </a:pPr>
            <a:r>
              <a:rPr lang="en-US" dirty="0" smtClean="0"/>
              <a:t>‘Borne by’ is not defined. It is generally understood</a:t>
            </a:r>
            <a:r>
              <a:rPr lang="en-US" baseline="0" dirty="0" smtClean="0"/>
              <a:t> to mean Interest needs to be taken into account while arrive at the profits attributable to the PE</a:t>
            </a:r>
            <a:endParaRPr lang="en-US" dirty="0" smtClean="0"/>
          </a:p>
          <a:p>
            <a:pPr marL="232578" indent="-232578" eaLnBrk="1" hangingPunct="1">
              <a:spcBef>
                <a:spcPct val="0"/>
              </a:spcBef>
            </a:pPr>
            <a:endParaRPr 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5877" indent="-290722" eaLnBrk="0" hangingPunct="0">
              <a:defRPr>
                <a:solidFill>
                  <a:schemeClr val="tx1"/>
                </a:solidFill>
                <a:latin typeface="Arial" charset="0"/>
                <a:cs typeface="Arial" charset="0"/>
              </a:defRPr>
            </a:lvl2pPr>
            <a:lvl3pPr marL="1162888" indent="-232578" eaLnBrk="0" hangingPunct="0">
              <a:defRPr>
                <a:solidFill>
                  <a:schemeClr val="tx1"/>
                </a:solidFill>
                <a:latin typeface="Arial" charset="0"/>
                <a:cs typeface="Arial" charset="0"/>
              </a:defRPr>
            </a:lvl3pPr>
            <a:lvl4pPr marL="1628043" indent="-232578" eaLnBrk="0" hangingPunct="0">
              <a:defRPr>
                <a:solidFill>
                  <a:schemeClr val="tx1"/>
                </a:solidFill>
                <a:latin typeface="Arial" charset="0"/>
                <a:cs typeface="Arial" charset="0"/>
              </a:defRPr>
            </a:lvl4pPr>
            <a:lvl5pPr marL="2093199" indent="-232578" eaLnBrk="0" hangingPunct="0">
              <a:defRPr>
                <a:solidFill>
                  <a:schemeClr val="tx1"/>
                </a:solidFill>
                <a:latin typeface="Arial" charset="0"/>
                <a:cs typeface="Arial" charset="0"/>
              </a:defRPr>
            </a:lvl5pPr>
            <a:lvl6pPr marL="2558354" indent="-232578" eaLnBrk="0" fontAlgn="base" hangingPunct="0">
              <a:spcBef>
                <a:spcPct val="0"/>
              </a:spcBef>
              <a:spcAft>
                <a:spcPct val="0"/>
              </a:spcAft>
              <a:defRPr>
                <a:solidFill>
                  <a:schemeClr val="tx1"/>
                </a:solidFill>
                <a:latin typeface="Arial" charset="0"/>
                <a:cs typeface="Arial" charset="0"/>
              </a:defRPr>
            </a:lvl6pPr>
            <a:lvl7pPr marL="3023509" indent="-232578" eaLnBrk="0" fontAlgn="base" hangingPunct="0">
              <a:spcBef>
                <a:spcPct val="0"/>
              </a:spcBef>
              <a:spcAft>
                <a:spcPct val="0"/>
              </a:spcAft>
              <a:defRPr>
                <a:solidFill>
                  <a:schemeClr val="tx1"/>
                </a:solidFill>
                <a:latin typeface="Arial" charset="0"/>
                <a:cs typeface="Arial" charset="0"/>
              </a:defRPr>
            </a:lvl7pPr>
            <a:lvl8pPr marL="3488665" indent="-232578" eaLnBrk="0" fontAlgn="base" hangingPunct="0">
              <a:spcBef>
                <a:spcPct val="0"/>
              </a:spcBef>
              <a:spcAft>
                <a:spcPct val="0"/>
              </a:spcAft>
              <a:defRPr>
                <a:solidFill>
                  <a:schemeClr val="tx1"/>
                </a:solidFill>
                <a:latin typeface="Arial" charset="0"/>
                <a:cs typeface="Arial" charset="0"/>
              </a:defRPr>
            </a:lvl8pPr>
            <a:lvl9pPr marL="3953820" indent="-232578" eaLnBrk="0" fontAlgn="base" hangingPunct="0">
              <a:spcBef>
                <a:spcPct val="0"/>
              </a:spcBef>
              <a:spcAft>
                <a:spcPct val="0"/>
              </a:spcAft>
              <a:defRPr>
                <a:solidFill>
                  <a:schemeClr val="tx1"/>
                </a:solidFill>
                <a:latin typeface="Arial" charset="0"/>
                <a:cs typeface="Arial" charset="0"/>
              </a:defRPr>
            </a:lvl9pPr>
          </a:lstStyle>
          <a:p>
            <a:pPr eaLnBrk="1" hangingPunct="1"/>
            <a:fld id="{5D8ECE35-A4BB-4121-9FA2-E55BCA0AD603}" type="slidenum">
              <a:rPr lang="en-US" smtClean="0"/>
              <a:pPr eaLnBrk="1" hangingPunct="1"/>
              <a:t>48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If the lender has effective sharing of risk run by the borrower, loan may recharecterized and the interest can be considered as dividends.</a:t>
            </a:r>
          </a:p>
          <a:p>
            <a:pPr eaLnBrk="1" hangingPunct="1">
              <a:spcBef>
                <a:spcPct val="0"/>
              </a:spcBef>
            </a:pPr>
            <a:r>
              <a:rPr lang="en-US" smtClean="0"/>
              <a:t>Anti avoidence rules under domestic laws and tax treaties may also lead to recharecterization of certain types of loans.</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5877" indent="-290722" eaLnBrk="0" hangingPunct="0">
              <a:defRPr>
                <a:solidFill>
                  <a:schemeClr val="tx1"/>
                </a:solidFill>
                <a:latin typeface="Arial" charset="0"/>
                <a:cs typeface="Arial" charset="0"/>
              </a:defRPr>
            </a:lvl2pPr>
            <a:lvl3pPr marL="1162888" indent="-232578" eaLnBrk="0" hangingPunct="0">
              <a:defRPr>
                <a:solidFill>
                  <a:schemeClr val="tx1"/>
                </a:solidFill>
                <a:latin typeface="Arial" charset="0"/>
                <a:cs typeface="Arial" charset="0"/>
              </a:defRPr>
            </a:lvl3pPr>
            <a:lvl4pPr marL="1628043" indent="-232578" eaLnBrk="0" hangingPunct="0">
              <a:defRPr>
                <a:solidFill>
                  <a:schemeClr val="tx1"/>
                </a:solidFill>
                <a:latin typeface="Arial" charset="0"/>
                <a:cs typeface="Arial" charset="0"/>
              </a:defRPr>
            </a:lvl4pPr>
            <a:lvl5pPr marL="2093199" indent="-232578" eaLnBrk="0" hangingPunct="0">
              <a:defRPr>
                <a:solidFill>
                  <a:schemeClr val="tx1"/>
                </a:solidFill>
                <a:latin typeface="Arial" charset="0"/>
                <a:cs typeface="Arial" charset="0"/>
              </a:defRPr>
            </a:lvl5pPr>
            <a:lvl6pPr marL="2558354" indent="-232578" eaLnBrk="0" fontAlgn="base" hangingPunct="0">
              <a:spcBef>
                <a:spcPct val="0"/>
              </a:spcBef>
              <a:spcAft>
                <a:spcPct val="0"/>
              </a:spcAft>
              <a:defRPr>
                <a:solidFill>
                  <a:schemeClr val="tx1"/>
                </a:solidFill>
                <a:latin typeface="Arial" charset="0"/>
                <a:cs typeface="Arial" charset="0"/>
              </a:defRPr>
            </a:lvl6pPr>
            <a:lvl7pPr marL="3023509" indent="-232578" eaLnBrk="0" fontAlgn="base" hangingPunct="0">
              <a:spcBef>
                <a:spcPct val="0"/>
              </a:spcBef>
              <a:spcAft>
                <a:spcPct val="0"/>
              </a:spcAft>
              <a:defRPr>
                <a:solidFill>
                  <a:schemeClr val="tx1"/>
                </a:solidFill>
                <a:latin typeface="Arial" charset="0"/>
                <a:cs typeface="Arial" charset="0"/>
              </a:defRPr>
            </a:lvl7pPr>
            <a:lvl8pPr marL="3488665" indent="-232578" eaLnBrk="0" fontAlgn="base" hangingPunct="0">
              <a:spcBef>
                <a:spcPct val="0"/>
              </a:spcBef>
              <a:spcAft>
                <a:spcPct val="0"/>
              </a:spcAft>
              <a:defRPr>
                <a:solidFill>
                  <a:schemeClr val="tx1"/>
                </a:solidFill>
                <a:latin typeface="Arial" charset="0"/>
                <a:cs typeface="Arial" charset="0"/>
              </a:defRPr>
            </a:lvl8pPr>
            <a:lvl9pPr marL="3953820" indent="-232578" eaLnBrk="0" fontAlgn="base" hangingPunct="0">
              <a:spcBef>
                <a:spcPct val="0"/>
              </a:spcBef>
              <a:spcAft>
                <a:spcPct val="0"/>
              </a:spcAft>
              <a:defRPr>
                <a:solidFill>
                  <a:schemeClr val="tx1"/>
                </a:solidFill>
                <a:latin typeface="Arial" charset="0"/>
                <a:cs typeface="Arial" charset="0"/>
              </a:defRPr>
            </a:lvl9pPr>
          </a:lstStyle>
          <a:p>
            <a:pPr eaLnBrk="1" hangingPunct="1"/>
            <a:fld id="{6560DBB3-8B71-4634-8969-48CD1F76FBFF}" type="slidenum">
              <a:rPr lang="en-US" smtClean="0"/>
              <a:pPr eaLnBrk="1" hangingPunct="1"/>
              <a:t>49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A88F944-7FEF-4FD4-B339-E72724BCA57B}" type="datetime1">
              <a:rPr lang="en-US"/>
              <a:pPr>
                <a:defRPr/>
              </a:pPr>
              <a:t>2/7/2013</a:t>
            </a:fld>
            <a:endParaRPr lang="en-US"/>
          </a:p>
        </p:txBody>
      </p:sp>
      <p:sp>
        <p:nvSpPr>
          <p:cNvPr id="6" name="Slide Number Placeholder 5"/>
          <p:cNvSpPr>
            <a:spLocks noGrp="1"/>
          </p:cNvSpPr>
          <p:nvPr>
            <p:ph type="sldNum" sz="quarter" idx="12"/>
          </p:nvPr>
        </p:nvSpPr>
        <p:spPr/>
        <p:txBody>
          <a:bodyPr/>
          <a:lstStyle>
            <a:lvl1pPr>
              <a:defRPr/>
            </a:lvl1pPr>
          </a:lstStyle>
          <a:p>
            <a:pPr>
              <a:defRPr/>
            </a:pPr>
            <a:fld id="{E789CCB6-799E-432E-8A65-6701C989B05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DE5F6EC-ECE3-495A-A0C9-195284A41DCA}" type="datetime1">
              <a:rPr lang="en-US"/>
              <a:pPr>
                <a:defRPr/>
              </a:pPr>
              <a:t>2/7/2013</a:t>
            </a:fld>
            <a:endParaRPr lang="en-US"/>
          </a:p>
        </p:txBody>
      </p:sp>
      <p:sp>
        <p:nvSpPr>
          <p:cNvPr id="6" name="Slide Number Placeholder 5"/>
          <p:cNvSpPr>
            <a:spLocks noGrp="1"/>
          </p:cNvSpPr>
          <p:nvPr>
            <p:ph type="sldNum" sz="quarter" idx="12"/>
          </p:nvPr>
        </p:nvSpPr>
        <p:spPr/>
        <p:txBody>
          <a:bodyPr/>
          <a:lstStyle>
            <a:lvl1pPr>
              <a:defRPr/>
            </a:lvl1pPr>
          </a:lstStyle>
          <a:p>
            <a:pPr>
              <a:defRPr/>
            </a:pPr>
            <a:fld id="{3458B624-3E4E-4E90-BC21-414C1569F74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08A613A-59A4-4664-B140-DECB018520FD}" type="datetime1">
              <a:rPr lang="en-US"/>
              <a:pPr>
                <a:defRPr/>
              </a:pPr>
              <a:t>2/7/2013</a:t>
            </a:fld>
            <a:endParaRPr lang="en-US"/>
          </a:p>
        </p:txBody>
      </p:sp>
      <p:sp>
        <p:nvSpPr>
          <p:cNvPr id="6" name="Slide Number Placeholder 5"/>
          <p:cNvSpPr>
            <a:spLocks noGrp="1"/>
          </p:cNvSpPr>
          <p:nvPr>
            <p:ph type="sldNum" sz="quarter" idx="12"/>
          </p:nvPr>
        </p:nvSpPr>
        <p:spPr/>
        <p:txBody>
          <a:bodyPr/>
          <a:lstStyle>
            <a:lvl1pPr>
              <a:defRPr/>
            </a:lvl1pPr>
          </a:lstStyle>
          <a:p>
            <a:pPr>
              <a:defRPr/>
            </a:pPr>
            <a:fld id="{6509EBA9-E3E1-4B4D-B8DB-A377B3C8394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170DB11-89D9-4D07-93D2-0AAA08DAC430}" type="datetime1">
              <a:rPr lang="en-US"/>
              <a:pPr>
                <a:defRPr/>
              </a:pPr>
              <a:t>2/7/2013</a:t>
            </a:fld>
            <a:endParaRPr lang="en-US"/>
          </a:p>
        </p:txBody>
      </p:sp>
      <p:sp>
        <p:nvSpPr>
          <p:cNvPr id="6" name="Slide Number Placeholder 5"/>
          <p:cNvSpPr>
            <a:spLocks noGrp="1"/>
          </p:cNvSpPr>
          <p:nvPr>
            <p:ph type="sldNum" sz="quarter" idx="12"/>
          </p:nvPr>
        </p:nvSpPr>
        <p:spPr/>
        <p:txBody>
          <a:bodyPr/>
          <a:lstStyle>
            <a:lvl1pPr>
              <a:defRPr/>
            </a:lvl1pPr>
          </a:lstStyle>
          <a:p>
            <a:pPr>
              <a:defRPr/>
            </a:pPr>
            <a:fld id="{294A3673-3328-4ECD-982E-933EEE9B7E3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3B337C0-F79B-4CE2-9393-BF4BA3915D1E}" type="datetime1">
              <a:rPr lang="en-US"/>
              <a:pPr>
                <a:defRPr/>
              </a:pPr>
              <a:t>2/7/2013</a:t>
            </a:fld>
            <a:endParaRPr lang="en-US"/>
          </a:p>
        </p:txBody>
      </p:sp>
      <p:sp>
        <p:nvSpPr>
          <p:cNvPr id="6" name="Slide Number Placeholder 5"/>
          <p:cNvSpPr>
            <a:spLocks noGrp="1"/>
          </p:cNvSpPr>
          <p:nvPr>
            <p:ph type="sldNum" sz="quarter" idx="12"/>
          </p:nvPr>
        </p:nvSpPr>
        <p:spPr/>
        <p:txBody>
          <a:bodyPr/>
          <a:lstStyle>
            <a:lvl1pPr>
              <a:defRPr/>
            </a:lvl1pPr>
          </a:lstStyle>
          <a:p>
            <a:pPr>
              <a:defRPr/>
            </a:pPr>
            <a:fld id="{09327730-DD89-45A3-90C6-DB537EB966A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62662DC-71F1-4753-9C43-10B0429F1396}" type="datetime1">
              <a:rPr lang="en-US"/>
              <a:pPr>
                <a:defRPr/>
              </a:pPr>
              <a:t>2/7/2013</a:t>
            </a:fld>
            <a:endParaRPr lang="en-US"/>
          </a:p>
        </p:txBody>
      </p:sp>
      <p:sp>
        <p:nvSpPr>
          <p:cNvPr id="7" name="Slide Number Placeholder 5"/>
          <p:cNvSpPr>
            <a:spLocks noGrp="1"/>
          </p:cNvSpPr>
          <p:nvPr>
            <p:ph type="sldNum" sz="quarter" idx="12"/>
          </p:nvPr>
        </p:nvSpPr>
        <p:spPr/>
        <p:txBody>
          <a:bodyPr/>
          <a:lstStyle>
            <a:lvl1pPr>
              <a:defRPr/>
            </a:lvl1pPr>
          </a:lstStyle>
          <a:p>
            <a:pPr>
              <a:defRPr/>
            </a:pPr>
            <a:fld id="{D6A102C5-A87F-48E7-AC03-122254871A2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C38B69C-2D1F-468C-9CEE-580B207149F1}" type="datetime1">
              <a:rPr lang="en-US"/>
              <a:pPr>
                <a:defRPr/>
              </a:pPr>
              <a:t>2/7/2013</a:t>
            </a:fld>
            <a:endParaRPr lang="en-US"/>
          </a:p>
        </p:txBody>
      </p:sp>
      <p:sp>
        <p:nvSpPr>
          <p:cNvPr id="9" name="Slide Number Placeholder 5"/>
          <p:cNvSpPr>
            <a:spLocks noGrp="1"/>
          </p:cNvSpPr>
          <p:nvPr>
            <p:ph type="sldNum" sz="quarter" idx="12"/>
          </p:nvPr>
        </p:nvSpPr>
        <p:spPr/>
        <p:txBody>
          <a:bodyPr/>
          <a:lstStyle>
            <a:lvl1pPr>
              <a:defRPr/>
            </a:lvl1pPr>
          </a:lstStyle>
          <a:p>
            <a:pPr>
              <a:defRPr/>
            </a:pPr>
            <a:fld id="{767EE9A8-F162-4268-AA79-68B18CB5BE8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290F9B3-4BF5-44B4-B0EE-F22A2FA8635E}" type="datetime1">
              <a:rPr lang="en-US"/>
              <a:pPr>
                <a:defRPr/>
              </a:pPr>
              <a:t>2/7/2013</a:t>
            </a:fld>
            <a:endParaRPr lang="en-US"/>
          </a:p>
        </p:txBody>
      </p:sp>
      <p:sp>
        <p:nvSpPr>
          <p:cNvPr id="5" name="Slide Number Placeholder 5"/>
          <p:cNvSpPr>
            <a:spLocks noGrp="1"/>
          </p:cNvSpPr>
          <p:nvPr>
            <p:ph type="sldNum" sz="quarter" idx="12"/>
          </p:nvPr>
        </p:nvSpPr>
        <p:spPr/>
        <p:txBody>
          <a:bodyPr/>
          <a:lstStyle>
            <a:lvl1pPr>
              <a:defRPr/>
            </a:lvl1pPr>
          </a:lstStyle>
          <a:p>
            <a:pPr>
              <a:defRPr/>
            </a:pPr>
            <a:fld id="{E1FDA03C-EC08-4C28-A9DF-2EBEB3D0DDF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CB56189-E11B-4EDF-AD33-2879A8FF2989}" type="datetime1">
              <a:rPr lang="en-US"/>
              <a:pPr>
                <a:defRPr/>
              </a:pPr>
              <a:t>2/7/2013</a:t>
            </a:fld>
            <a:endParaRPr lang="en-US"/>
          </a:p>
        </p:txBody>
      </p:sp>
      <p:sp>
        <p:nvSpPr>
          <p:cNvPr id="4" name="Slide Number Placeholder 5"/>
          <p:cNvSpPr>
            <a:spLocks noGrp="1"/>
          </p:cNvSpPr>
          <p:nvPr>
            <p:ph type="sldNum" sz="quarter" idx="12"/>
          </p:nvPr>
        </p:nvSpPr>
        <p:spPr/>
        <p:txBody>
          <a:bodyPr/>
          <a:lstStyle>
            <a:lvl1pPr>
              <a:defRPr/>
            </a:lvl1pPr>
          </a:lstStyle>
          <a:p>
            <a:pPr>
              <a:defRPr/>
            </a:pPr>
            <a:fld id="{00DBCA61-4A23-4DD3-A28C-75A75AF5FBD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A009054-6ACB-4D65-A6F9-99905B48BA7A}" type="datetime1">
              <a:rPr lang="en-US"/>
              <a:pPr>
                <a:defRPr/>
              </a:pPr>
              <a:t>2/7/2013</a:t>
            </a:fld>
            <a:endParaRPr lang="en-US"/>
          </a:p>
        </p:txBody>
      </p:sp>
      <p:sp>
        <p:nvSpPr>
          <p:cNvPr id="7" name="Slide Number Placeholder 5"/>
          <p:cNvSpPr>
            <a:spLocks noGrp="1"/>
          </p:cNvSpPr>
          <p:nvPr>
            <p:ph type="sldNum" sz="quarter" idx="12"/>
          </p:nvPr>
        </p:nvSpPr>
        <p:spPr/>
        <p:txBody>
          <a:bodyPr/>
          <a:lstStyle>
            <a:lvl1pPr>
              <a:defRPr/>
            </a:lvl1pPr>
          </a:lstStyle>
          <a:p>
            <a:pPr>
              <a:defRPr/>
            </a:pPr>
            <a:fld id="{081724FC-BDF4-4FBD-99D8-5AED19F34C7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1891D14-2680-409B-9C81-95461EC7F937}" type="datetime1">
              <a:rPr lang="en-US"/>
              <a:pPr>
                <a:defRPr/>
              </a:pPr>
              <a:t>2/7/2013</a:t>
            </a:fld>
            <a:endParaRPr lang="en-US"/>
          </a:p>
        </p:txBody>
      </p:sp>
      <p:sp>
        <p:nvSpPr>
          <p:cNvPr id="7" name="Slide Number Placeholder 5"/>
          <p:cNvSpPr>
            <a:spLocks noGrp="1"/>
          </p:cNvSpPr>
          <p:nvPr>
            <p:ph type="sldNum" sz="quarter" idx="12"/>
          </p:nvPr>
        </p:nvSpPr>
        <p:spPr/>
        <p:txBody>
          <a:bodyPr/>
          <a:lstStyle>
            <a:lvl1pPr>
              <a:defRPr/>
            </a:lvl1pPr>
          </a:lstStyle>
          <a:p>
            <a:pPr>
              <a:defRPr/>
            </a:pPr>
            <a:fld id="{72490A41-9BEA-4D20-836D-B4F070F2A52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BDD7ACA-851D-4A26-8EA9-72409F7CDF1C}" type="datetime1">
              <a:rPr lang="en-US"/>
              <a:pPr>
                <a:defRPr/>
              </a:pPr>
              <a:t>2/7/2013</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D81094B-173F-4292-95C0-3050525FD0F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7.xml"/><Relationship Id="rId13" Type="http://schemas.openxmlformats.org/officeDocument/2006/relationships/image" Target="../media/image12.jpeg"/><Relationship Id="rId3" Type="http://schemas.openxmlformats.org/officeDocument/2006/relationships/diagramLayout" Target="../diagrams/layout6.xml"/><Relationship Id="rId7" Type="http://schemas.openxmlformats.org/officeDocument/2006/relationships/diagramData" Target="../diagrams/data7.xml"/><Relationship Id="rId12" Type="http://schemas.openxmlformats.org/officeDocument/2006/relationships/image" Target="../media/image11.jpe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 Id="rId14" Type="http://schemas.openxmlformats.org/officeDocument/2006/relationships/image" Target="../media/image13.jpe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9.xml.rels><?xml version="1.0" encoding="UTF-8" standalone="yes"?>
<Relationships xmlns="http://schemas.openxmlformats.org/package/2006/relationships"><Relationship Id="rId3" Type="http://schemas.openxmlformats.org/officeDocument/2006/relationships/hyperlink" Target="hyperlink2.pptx" TargetMode="External"/><Relationship Id="rId2" Type="http://schemas.openxmlformats.org/officeDocument/2006/relationships/slide" Target="slide33.xml"/><Relationship Id="rId1" Type="http://schemas.openxmlformats.org/officeDocument/2006/relationships/slideLayout" Target="../slideLayouts/slideLayout2.xml"/><Relationship Id="rId4" Type="http://schemas.openxmlformats.org/officeDocument/2006/relationships/hyperlink" Target="hyperlinks/Technical%20Services.ppt"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4.xml.rels><?xml version="1.0" encoding="UTF-8" standalone="yes"?>
<Relationships xmlns="http://schemas.openxmlformats.org/package/2006/relationships"><Relationship Id="rId8" Type="http://schemas.openxmlformats.org/officeDocument/2006/relationships/diagramLayout" Target="../diagrams/layout17.xml"/><Relationship Id="rId3" Type="http://schemas.openxmlformats.org/officeDocument/2006/relationships/diagramLayout" Target="../diagrams/layout16.xml"/><Relationship Id="rId7" Type="http://schemas.openxmlformats.org/officeDocument/2006/relationships/diagramData" Target="../diagrams/data17.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s>
</file>

<file path=ppt/slides/_rels/slide35.xml.rels><?xml version="1.0" encoding="UTF-8" standalone="yes"?>
<Relationships xmlns="http://schemas.openxmlformats.org/package/2006/relationships"><Relationship Id="rId8" Type="http://schemas.openxmlformats.org/officeDocument/2006/relationships/diagramLayout" Target="../diagrams/layout19.xml"/><Relationship Id="rId3" Type="http://schemas.openxmlformats.org/officeDocument/2006/relationships/diagramLayout" Target="../diagrams/layout18.xml"/><Relationship Id="rId7" Type="http://schemas.openxmlformats.org/officeDocument/2006/relationships/diagramData" Target="../diagrams/data19.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11" Type="http://schemas.microsoft.com/office/2007/relationships/diagramDrawing" Target="../diagrams/drawing19.xml"/><Relationship Id="rId5" Type="http://schemas.openxmlformats.org/officeDocument/2006/relationships/diagramColors" Target="../diagrams/colors18.xml"/><Relationship Id="rId10" Type="http://schemas.openxmlformats.org/officeDocument/2006/relationships/diagramColors" Target="../diagrams/colors19.xml"/><Relationship Id="rId4" Type="http://schemas.openxmlformats.org/officeDocument/2006/relationships/diagramQuickStyle" Target="../diagrams/quickStyle18.xml"/><Relationship Id="rId9" Type="http://schemas.openxmlformats.org/officeDocument/2006/relationships/diagramQuickStyle" Target="../diagrams/quickStyle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7.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7.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4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2"/>
          <p:cNvSpPr txBox="1">
            <a:spLocks noChangeArrowheads="1"/>
          </p:cNvSpPr>
          <p:nvPr/>
        </p:nvSpPr>
        <p:spPr bwMode="auto">
          <a:xfrm>
            <a:off x="857250" y="838200"/>
            <a:ext cx="7358063"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400" b="1" dirty="0" smtClean="0"/>
              <a:t>Conference on </a:t>
            </a:r>
          </a:p>
          <a:p>
            <a:pPr algn="ctr" eaLnBrk="1" hangingPunct="1"/>
            <a:endParaRPr lang="en-US" sz="2400" b="1" dirty="0"/>
          </a:p>
          <a:p>
            <a:pPr algn="ctr" eaLnBrk="1" hangingPunct="1"/>
            <a:r>
              <a:rPr lang="en-US" sz="2400" b="1" dirty="0" smtClean="0"/>
              <a:t>International Taxation </a:t>
            </a:r>
          </a:p>
          <a:p>
            <a:pPr algn="ctr" eaLnBrk="1" hangingPunct="1"/>
            <a:endParaRPr lang="en-US" sz="2400" b="1" dirty="0" smtClean="0"/>
          </a:p>
          <a:p>
            <a:pPr algn="ctr" eaLnBrk="1" hangingPunct="1"/>
            <a:r>
              <a:rPr lang="en-US" sz="2400" b="1" dirty="0" smtClean="0"/>
              <a:t>and </a:t>
            </a:r>
          </a:p>
          <a:p>
            <a:pPr algn="ctr" eaLnBrk="1" hangingPunct="1"/>
            <a:endParaRPr lang="en-US" sz="2400" b="1" dirty="0" smtClean="0"/>
          </a:p>
          <a:p>
            <a:pPr algn="ctr" eaLnBrk="1" hangingPunct="1"/>
            <a:r>
              <a:rPr lang="en-US" sz="2400" b="1" dirty="0" smtClean="0"/>
              <a:t>FEMA</a:t>
            </a:r>
          </a:p>
          <a:p>
            <a:pPr algn="ctr" eaLnBrk="1" hangingPunct="1"/>
            <a:endParaRPr lang="en-US" sz="2400" b="1" dirty="0" smtClean="0"/>
          </a:p>
          <a:p>
            <a:pPr algn="ctr" eaLnBrk="1" hangingPunct="1"/>
            <a:r>
              <a:rPr lang="en-US" sz="2400" b="1" dirty="0" smtClean="0"/>
              <a:t>Coimbatore Branch of SIRC of ICAI</a:t>
            </a:r>
          </a:p>
          <a:p>
            <a:pPr algn="ctr" eaLnBrk="1" hangingPunct="1"/>
            <a:endParaRPr lang="en-US" sz="2400" b="1" dirty="0" smtClean="0"/>
          </a:p>
          <a:p>
            <a:pPr algn="ctr" eaLnBrk="1" hangingPunct="1"/>
            <a:r>
              <a:rPr lang="en-US" sz="2400" b="1" dirty="0" smtClean="0"/>
              <a:t>8</a:t>
            </a:r>
            <a:r>
              <a:rPr lang="en-US" sz="2400" b="1" baseline="30000" dirty="0" smtClean="0"/>
              <a:t>th</a:t>
            </a:r>
            <a:r>
              <a:rPr lang="en-US" sz="2400" b="1" dirty="0" smtClean="0"/>
              <a:t> and 9</a:t>
            </a:r>
            <a:r>
              <a:rPr lang="en-US" sz="2400" b="1" baseline="30000" dirty="0" smtClean="0"/>
              <a:t>th</a:t>
            </a:r>
            <a:r>
              <a:rPr lang="en-US" sz="2400" b="1" dirty="0" smtClean="0"/>
              <a:t> Feb 2013</a:t>
            </a:r>
          </a:p>
          <a:p>
            <a:pPr algn="ctr" eaLnBrk="1" hangingPunct="1"/>
            <a:endParaRPr lang="en-US" sz="2400" b="1" dirty="0" smtClean="0"/>
          </a:p>
          <a:p>
            <a:pPr algn="ctr" eaLnBrk="1" hangingPunct="1"/>
            <a:r>
              <a:rPr lang="en-IN" sz="2800" b="1" dirty="0" smtClean="0"/>
              <a:t>Taxation of Passive Incomes</a:t>
            </a:r>
          </a:p>
          <a:p>
            <a:pPr algn="ctr" eaLnBrk="1" hangingPunct="1"/>
            <a:endParaRPr lang="en-US" sz="2400" b="1" dirty="0">
              <a:latin typeface="Stencil" pitchFamily="82" charset="0"/>
            </a:endParaRPr>
          </a:p>
          <a:p>
            <a:pPr algn="ctr" eaLnBrk="1" hangingPunct="1"/>
            <a:endParaRPr lang="en-US" sz="2400" b="1" dirty="0"/>
          </a:p>
        </p:txBody>
      </p:sp>
    </p:spTree>
    <p:extLst>
      <p:ext uri="{BB962C8B-B14F-4D97-AF65-F5344CB8AC3E}">
        <p14:creationId xmlns:p14="http://schemas.microsoft.com/office/powerpoint/2010/main" val="3631387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Royalties – Domestic tax Rules</a:t>
            </a:r>
            <a:endParaRPr lang="en-IN" dirty="0"/>
          </a:p>
        </p:txBody>
      </p:sp>
      <p:sp>
        <p:nvSpPr>
          <p:cNvPr id="3" name="Content Placeholder 2"/>
          <p:cNvSpPr>
            <a:spLocks noGrp="1"/>
          </p:cNvSpPr>
          <p:nvPr>
            <p:ph idx="1"/>
          </p:nvPr>
        </p:nvSpPr>
        <p:spPr/>
        <p:txBody>
          <a:bodyPr/>
          <a:lstStyle/>
          <a:p>
            <a:pPr marL="0" indent="0" algn="ctr">
              <a:buNone/>
            </a:pPr>
            <a:r>
              <a:rPr lang="en-US" dirty="0" smtClean="0"/>
              <a:t>	</a:t>
            </a:r>
            <a:r>
              <a:rPr lang="en-US" dirty="0" smtClean="0">
                <a:solidFill>
                  <a:srgbClr val="FF0000"/>
                </a:solidFill>
              </a:rPr>
              <a:t>State R</a:t>
            </a:r>
            <a:r>
              <a:rPr lang="en-US" dirty="0" smtClean="0"/>
              <a:t>				</a:t>
            </a:r>
            <a:r>
              <a:rPr lang="en-US" dirty="0" smtClean="0">
                <a:solidFill>
                  <a:srgbClr val="FF0000"/>
                </a:solidFill>
              </a:rPr>
              <a:t>State S</a:t>
            </a:r>
            <a:r>
              <a:rPr lang="en-US" dirty="0" smtClean="0"/>
              <a:t>	</a:t>
            </a:r>
          </a:p>
          <a:p>
            <a:pPr marL="0" indent="0">
              <a:buNone/>
            </a:pPr>
            <a:endParaRPr lang="en-US" dirty="0" smtClean="0"/>
          </a:p>
          <a:p>
            <a:pPr marL="0" indent="0">
              <a:buNone/>
            </a:pPr>
            <a:r>
              <a:rPr lang="en-US" dirty="0"/>
              <a:t> </a:t>
            </a:r>
            <a:r>
              <a:rPr lang="en-US" dirty="0" smtClean="0"/>
              <a:t>      Company R				Company S</a:t>
            </a:r>
          </a:p>
          <a:p>
            <a:pPr marL="0" indent="0">
              <a:buNone/>
            </a:pPr>
            <a:endParaRPr lang="en-IN" dirty="0"/>
          </a:p>
        </p:txBody>
      </p:sp>
      <p:sp>
        <p:nvSpPr>
          <p:cNvPr id="4" name="Slide Number Placeholder 3"/>
          <p:cNvSpPr>
            <a:spLocks noGrp="1"/>
          </p:cNvSpPr>
          <p:nvPr>
            <p:ph type="sldNum" sz="quarter" idx="12"/>
          </p:nvPr>
        </p:nvSpPr>
        <p:spPr/>
        <p:txBody>
          <a:bodyPr/>
          <a:lstStyle/>
          <a:p>
            <a:pPr>
              <a:defRPr/>
            </a:pPr>
            <a:fld id="{294A3673-3328-4ECD-982E-933EEE9B7E32}" type="slidenum">
              <a:rPr lang="en-US" smtClean="0"/>
              <a:pPr>
                <a:defRPr/>
              </a:pPr>
              <a:t>10</a:t>
            </a:fld>
            <a:endParaRPr lang="en-US"/>
          </a:p>
        </p:txBody>
      </p:sp>
      <p:cxnSp>
        <p:nvCxnSpPr>
          <p:cNvPr id="6" name="Straight Connector 5"/>
          <p:cNvCxnSpPr>
            <a:stCxn id="3" idx="0"/>
            <a:endCxn id="3" idx="2"/>
          </p:cNvCxnSpPr>
          <p:nvPr/>
        </p:nvCxnSpPr>
        <p:spPr>
          <a:xfrm>
            <a:off x="4572000" y="1600200"/>
            <a:ext cx="0" cy="4525963"/>
          </a:xfrm>
          <a:prstGeom prst="line">
            <a:avLst/>
          </a:prstGeom>
        </p:spPr>
        <p:style>
          <a:lnRef idx="1">
            <a:schemeClr val="accent1"/>
          </a:lnRef>
          <a:fillRef idx="0">
            <a:schemeClr val="accent1"/>
          </a:fillRef>
          <a:effectRef idx="0">
            <a:schemeClr val="accent1"/>
          </a:effectRef>
          <a:fontRef idx="minor">
            <a:schemeClr val="tx1"/>
          </a:fontRef>
        </p:style>
      </p:cxnSp>
      <p:sp>
        <p:nvSpPr>
          <p:cNvPr id="7" name="Curved Down Arrow 6"/>
          <p:cNvSpPr/>
          <p:nvPr/>
        </p:nvSpPr>
        <p:spPr>
          <a:xfrm>
            <a:off x="3048000" y="2438400"/>
            <a:ext cx="3048000" cy="4572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0" name="Curved Down Arrow 9"/>
          <p:cNvSpPr/>
          <p:nvPr/>
        </p:nvSpPr>
        <p:spPr>
          <a:xfrm rot="10800000">
            <a:off x="3048000" y="3276600"/>
            <a:ext cx="3048000" cy="4572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9" name="TextBox 8"/>
          <p:cNvSpPr txBox="1"/>
          <p:nvPr/>
        </p:nvSpPr>
        <p:spPr>
          <a:xfrm>
            <a:off x="5257800" y="2133600"/>
            <a:ext cx="990600" cy="369332"/>
          </a:xfrm>
          <a:prstGeom prst="rect">
            <a:avLst/>
          </a:prstGeom>
          <a:noFill/>
        </p:spPr>
        <p:txBody>
          <a:bodyPr wrap="square" rtlCol="0">
            <a:spAutoFit/>
          </a:bodyPr>
          <a:lstStyle/>
          <a:p>
            <a:r>
              <a:rPr lang="en-US" b="1" dirty="0" smtClean="0">
                <a:solidFill>
                  <a:schemeClr val="tx2"/>
                </a:solidFill>
              </a:rPr>
              <a:t>IPR</a:t>
            </a:r>
            <a:endParaRPr lang="en-IN" b="1" dirty="0">
              <a:solidFill>
                <a:schemeClr val="tx2"/>
              </a:solidFill>
            </a:endParaRPr>
          </a:p>
        </p:txBody>
      </p:sp>
      <p:sp>
        <p:nvSpPr>
          <p:cNvPr id="11" name="TextBox 10"/>
          <p:cNvSpPr txBox="1"/>
          <p:nvPr/>
        </p:nvSpPr>
        <p:spPr>
          <a:xfrm rot="10800000" flipH="1" flipV="1">
            <a:off x="2362201" y="3657600"/>
            <a:ext cx="2514599" cy="369332"/>
          </a:xfrm>
          <a:prstGeom prst="rect">
            <a:avLst/>
          </a:prstGeom>
          <a:noFill/>
        </p:spPr>
        <p:txBody>
          <a:bodyPr wrap="square" rtlCol="0">
            <a:spAutoFit/>
          </a:bodyPr>
          <a:lstStyle/>
          <a:p>
            <a:r>
              <a:rPr lang="en-US" b="1" dirty="0" smtClean="0">
                <a:solidFill>
                  <a:schemeClr val="tx2"/>
                </a:solidFill>
              </a:rPr>
              <a:t>Royalty </a:t>
            </a:r>
            <a:r>
              <a:rPr lang="en-US" dirty="0" smtClean="0">
                <a:solidFill>
                  <a:schemeClr val="tx2"/>
                </a:solidFill>
              </a:rPr>
              <a:t>– </a:t>
            </a:r>
            <a:r>
              <a:rPr lang="en-US" dirty="0" err="1" smtClean="0">
                <a:solidFill>
                  <a:schemeClr val="tx2"/>
                </a:solidFill>
              </a:rPr>
              <a:t>Rs</a:t>
            </a:r>
            <a:r>
              <a:rPr lang="en-US" dirty="0" smtClean="0">
                <a:solidFill>
                  <a:schemeClr val="tx2"/>
                </a:solidFill>
              </a:rPr>
              <a:t>. 10 </a:t>
            </a:r>
            <a:r>
              <a:rPr lang="en-US" dirty="0" err="1" smtClean="0">
                <a:solidFill>
                  <a:schemeClr val="tx2"/>
                </a:solidFill>
              </a:rPr>
              <a:t>mn</a:t>
            </a:r>
            <a:endParaRPr lang="en-IN" dirty="0">
              <a:solidFill>
                <a:schemeClr val="tx2"/>
              </a:solidFill>
            </a:endParaRPr>
          </a:p>
        </p:txBody>
      </p:sp>
      <p:sp>
        <p:nvSpPr>
          <p:cNvPr id="12" name="TextBox 11"/>
          <p:cNvSpPr txBox="1"/>
          <p:nvPr/>
        </p:nvSpPr>
        <p:spPr>
          <a:xfrm>
            <a:off x="3870035" y="6400800"/>
            <a:ext cx="1692565" cy="400110"/>
          </a:xfrm>
          <a:prstGeom prst="rect">
            <a:avLst/>
          </a:prstGeom>
          <a:noFill/>
        </p:spPr>
        <p:txBody>
          <a:bodyPr wrap="square" rtlCol="0">
            <a:spAutoFit/>
          </a:bodyPr>
          <a:lstStyle/>
          <a:p>
            <a:r>
              <a:rPr lang="en-US" sz="2000" b="1" dirty="0" smtClean="0">
                <a:solidFill>
                  <a:srgbClr val="FF0000"/>
                </a:solidFill>
              </a:rPr>
              <a:t>R – S Treaty</a:t>
            </a:r>
            <a:endParaRPr lang="en-IN" b="1" dirty="0">
              <a:solidFill>
                <a:srgbClr val="FF0000"/>
              </a:solidFill>
            </a:endParaRPr>
          </a:p>
        </p:txBody>
      </p:sp>
      <p:sp>
        <p:nvSpPr>
          <p:cNvPr id="13" name="TextBox 12"/>
          <p:cNvSpPr txBox="1"/>
          <p:nvPr/>
        </p:nvSpPr>
        <p:spPr>
          <a:xfrm>
            <a:off x="685800" y="4343400"/>
            <a:ext cx="3657600" cy="646331"/>
          </a:xfrm>
          <a:prstGeom prst="rect">
            <a:avLst/>
          </a:prstGeom>
          <a:noFill/>
        </p:spPr>
        <p:txBody>
          <a:bodyPr wrap="square" rtlCol="0">
            <a:spAutoFit/>
          </a:bodyPr>
          <a:lstStyle/>
          <a:p>
            <a:r>
              <a:rPr lang="en-US" dirty="0" smtClean="0"/>
              <a:t>Taxation of world wide income</a:t>
            </a:r>
          </a:p>
          <a:p>
            <a:endParaRPr lang="en-IN" dirty="0"/>
          </a:p>
        </p:txBody>
      </p:sp>
      <p:sp>
        <p:nvSpPr>
          <p:cNvPr id="14" name="TextBox 13"/>
          <p:cNvSpPr txBox="1"/>
          <p:nvPr/>
        </p:nvSpPr>
        <p:spPr>
          <a:xfrm>
            <a:off x="5181600" y="5248870"/>
            <a:ext cx="2895600" cy="646331"/>
          </a:xfrm>
          <a:prstGeom prst="rect">
            <a:avLst/>
          </a:prstGeom>
          <a:noFill/>
        </p:spPr>
        <p:txBody>
          <a:bodyPr wrap="square" rtlCol="0">
            <a:spAutoFit/>
          </a:bodyPr>
          <a:lstStyle/>
          <a:p>
            <a:r>
              <a:rPr lang="en-US" dirty="0" smtClean="0"/>
              <a:t>Withholding tax</a:t>
            </a:r>
            <a:endParaRPr lang="en-US" dirty="0"/>
          </a:p>
          <a:p>
            <a:r>
              <a:rPr lang="en-US" dirty="0" smtClean="0"/>
              <a:t>Corporate Income tax</a:t>
            </a:r>
            <a:endParaRPr lang="en-IN" dirty="0"/>
          </a:p>
        </p:txBody>
      </p:sp>
      <p:sp>
        <p:nvSpPr>
          <p:cNvPr id="16" name="TextBox 15"/>
          <p:cNvSpPr txBox="1"/>
          <p:nvPr/>
        </p:nvSpPr>
        <p:spPr>
          <a:xfrm>
            <a:off x="685800" y="4989731"/>
            <a:ext cx="2514600" cy="369332"/>
          </a:xfrm>
          <a:prstGeom prst="rect">
            <a:avLst/>
          </a:prstGeom>
          <a:noFill/>
        </p:spPr>
        <p:txBody>
          <a:bodyPr wrap="square" rtlCol="0">
            <a:spAutoFit/>
          </a:bodyPr>
          <a:lstStyle/>
          <a:p>
            <a:r>
              <a:rPr lang="en-US" dirty="0" smtClean="0"/>
              <a:t>Unlimited right to tax</a:t>
            </a:r>
            <a:endParaRPr lang="en-IN" dirty="0"/>
          </a:p>
        </p:txBody>
      </p:sp>
      <p:sp>
        <p:nvSpPr>
          <p:cNvPr id="17" name="TextBox 16"/>
          <p:cNvSpPr txBox="1"/>
          <p:nvPr/>
        </p:nvSpPr>
        <p:spPr>
          <a:xfrm>
            <a:off x="5105400" y="4343400"/>
            <a:ext cx="3429000" cy="646331"/>
          </a:xfrm>
          <a:prstGeom prst="rect">
            <a:avLst/>
          </a:prstGeom>
          <a:noFill/>
        </p:spPr>
        <p:txBody>
          <a:bodyPr wrap="square" rtlCol="0">
            <a:spAutoFit/>
          </a:bodyPr>
          <a:lstStyle/>
          <a:p>
            <a:r>
              <a:rPr lang="en-US" dirty="0" smtClean="0"/>
              <a:t>Limited right to tax – UN model</a:t>
            </a:r>
          </a:p>
          <a:p>
            <a:r>
              <a:rPr lang="en-US" dirty="0" smtClean="0"/>
              <a:t>No right to tax – OECD </a:t>
            </a:r>
            <a:endParaRPr lang="en-IN" dirty="0"/>
          </a:p>
        </p:txBody>
      </p:sp>
      <p:sp>
        <p:nvSpPr>
          <p:cNvPr id="18" name="TextBox 17"/>
          <p:cNvSpPr txBox="1"/>
          <p:nvPr/>
        </p:nvSpPr>
        <p:spPr>
          <a:xfrm>
            <a:off x="685800" y="5410200"/>
            <a:ext cx="2955635" cy="646331"/>
          </a:xfrm>
          <a:prstGeom prst="rect">
            <a:avLst/>
          </a:prstGeom>
          <a:noFill/>
        </p:spPr>
        <p:txBody>
          <a:bodyPr wrap="square" rtlCol="0">
            <a:spAutoFit/>
          </a:bodyPr>
          <a:lstStyle/>
          <a:p>
            <a:endParaRPr lang="en-US" dirty="0" smtClean="0"/>
          </a:p>
          <a:p>
            <a:r>
              <a:rPr lang="en-US" dirty="0" smtClean="0"/>
              <a:t>Tax credit to be provided</a:t>
            </a:r>
            <a:endParaRPr lang="en-IN" dirty="0"/>
          </a:p>
        </p:txBody>
      </p:sp>
    </p:spTree>
    <p:extLst>
      <p:ext uri="{BB962C8B-B14F-4D97-AF65-F5344CB8AC3E}">
        <p14:creationId xmlns:p14="http://schemas.microsoft.com/office/powerpoint/2010/main" val="3484877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ChangeArrowheads="1"/>
          </p:cNvSpPr>
          <p:nvPr/>
        </p:nvSpPr>
        <p:spPr bwMode="auto">
          <a:xfrm>
            <a:off x="2819400" y="762000"/>
            <a:ext cx="3200400" cy="53340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fontAlgn="auto">
              <a:spcBef>
                <a:spcPts val="0"/>
              </a:spcBef>
              <a:spcAft>
                <a:spcPts val="0"/>
              </a:spcAft>
              <a:defRPr/>
            </a:pPr>
            <a:r>
              <a:rPr lang="en-US" sz="2800" dirty="0">
                <a:latin typeface="Verdana" pitchFamily="34" charset="0"/>
              </a:rPr>
              <a:t>Royalties &amp; FTS</a:t>
            </a:r>
          </a:p>
        </p:txBody>
      </p:sp>
      <p:sp>
        <p:nvSpPr>
          <p:cNvPr id="3075" name="Line 3"/>
          <p:cNvSpPr>
            <a:spLocks noChangeShapeType="1"/>
          </p:cNvSpPr>
          <p:nvPr/>
        </p:nvSpPr>
        <p:spPr bwMode="auto">
          <a:xfrm>
            <a:off x="4419600" y="1295400"/>
            <a:ext cx="0" cy="228600"/>
          </a:xfrm>
          <a:prstGeom prst="line">
            <a:avLst/>
          </a:prstGeom>
          <a:noFill/>
          <a:ln w="9525">
            <a:solidFill>
              <a:schemeClr val="tx1"/>
            </a:solidFill>
            <a:round/>
            <a:headEnd/>
            <a:tailEnd/>
          </a:ln>
        </p:spPr>
        <p:txBody>
          <a:bodyPr/>
          <a:lstStyle/>
          <a:p>
            <a:endParaRPr lang="en-IN"/>
          </a:p>
        </p:txBody>
      </p:sp>
      <p:sp>
        <p:nvSpPr>
          <p:cNvPr id="3076" name="Line 4"/>
          <p:cNvSpPr>
            <a:spLocks noChangeShapeType="1"/>
          </p:cNvSpPr>
          <p:nvPr/>
        </p:nvSpPr>
        <p:spPr bwMode="auto">
          <a:xfrm>
            <a:off x="1981200" y="1524000"/>
            <a:ext cx="5486400" cy="0"/>
          </a:xfrm>
          <a:prstGeom prst="line">
            <a:avLst/>
          </a:prstGeom>
          <a:noFill/>
          <a:ln w="9525">
            <a:solidFill>
              <a:schemeClr val="tx1"/>
            </a:solidFill>
            <a:round/>
            <a:headEnd/>
            <a:tailEnd/>
          </a:ln>
        </p:spPr>
        <p:txBody>
          <a:bodyPr/>
          <a:lstStyle/>
          <a:p>
            <a:endParaRPr lang="en-IN"/>
          </a:p>
        </p:txBody>
      </p:sp>
      <p:sp>
        <p:nvSpPr>
          <p:cNvPr id="3077" name="Line 5"/>
          <p:cNvSpPr>
            <a:spLocks noChangeShapeType="1"/>
          </p:cNvSpPr>
          <p:nvPr/>
        </p:nvSpPr>
        <p:spPr bwMode="auto">
          <a:xfrm>
            <a:off x="1981200" y="1524000"/>
            <a:ext cx="0" cy="304800"/>
          </a:xfrm>
          <a:prstGeom prst="line">
            <a:avLst/>
          </a:prstGeom>
          <a:noFill/>
          <a:ln w="9525">
            <a:solidFill>
              <a:schemeClr val="tx1"/>
            </a:solidFill>
            <a:round/>
            <a:headEnd/>
            <a:tailEnd type="triangle" w="med" len="med"/>
          </a:ln>
        </p:spPr>
        <p:txBody>
          <a:bodyPr/>
          <a:lstStyle/>
          <a:p>
            <a:endParaRPr lang="en-IN"/>
          </a:p>
        </p:txBody>
      </p:sp>
      <p:sp>
        <p:nvSpPr>
          <p:cNvPr id="3078" name="Line 6"/>
          <p:cNvSpPr>
            <a:spLocks noChangeShapeType="1"/>
          </p:cNvSpPr>
          <p:nvPr/>
        </p:nvSpPr>
        <p:spPr bwMode="auto">
          <a:xfrm>
            <a:off x="7467600" y="1524000"/>
            <a:ext cx="0" cy="304800"/>
          </a:xfrm>
          <a:prstGeom prst="line">
            <a:avLst/>
          </a:prstGeom>
          <a:noFill/>
          <a:ln w="9525">
            <a:solidFill>
              <a:schemeClr val="tx1"/>
            </a:solidFill>
            <a:round/>
            <a:headEnd/>
            <a:tailEnd type="triangle" w="med" len="med"/>
          </a:ln>
        </p:spPr>
        <p:txBody>
          <a:bodyPr/>
          <a:lstStyle/>
          <a:p>
            <a:endParaRPr lang="en-IN"/>
          </a:p>
        </p:txBody>
      </p:sp>
      <p:sp>
        <p:nvSpPr>
          <p:cNvPr id="3079" name="AutoShape 7"/>
          <p:cNvSpPr>
            <a:spLocks noChangeArrowheads="1"/>
          </p:cNvSpPr>
          <p:nvPr/>
        </p:nvSpPr>
        <p:spPr bwMode="auto">
          <a:xfrm>
            <a:off x="914400" y="1828800"/>
            <a:ext cx="1981200" cy="53340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fontAlgn="auto">
              <a:spcBef>
                <a:spcPts val="0"/>
              </a:spcBef>
              <a:spcAft>
                <a:spcPts val="0"/>
              </a:spcAft>
              <a:defRPr/>
            </a:pPr>
            <a:r>
              <a:rPr lang="en-US" dirty="0">
                <a:latin typeface="Verdana" pitchFamily="34" charset="0"/>
              </a:rPr>
              <a:t>IT Act</a:t>
            </a:r>
          </a:p>
        </p:txBody>
      </p:sp>
      <p:sp>
        <p:nvSpPr>
          <p:cNvPr id="3080" name="AutoShape 8"/>
          <p:cNvSpPr>
            <a:spLocks noChangeArrowheads="1"/>
          </p:cNvSpPr>
          <p:nvPr/>
        </p:nvSpPr>
        <p:spPr bwMode="auto">
          <a:xfrm>
            <a:off x="6553200" y="1828800"/>
            <a:ext cx="1905000" cy="53340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fontAlgn="auto">
              <a:spcBef>
                <a:spcPts val="0"/>
              </a:spcBef>
              <a:spcAft>
                <a:spcPts val="0"/>
              </a:spcAft>
              <a:defRPr/>
            </a:pPr>
            <a:r>
              <a:rPr lang="en-US">
                <a:latin typeface="Verdana" pitchFamily="34" charset="0"/>
              </a:rPr>
              <a:t>DTA</a:t>
            </a:r>
          </a:p>
        </p:txBody>
      </p:sp>
      <p:sp>
        <p:nvSpPr>
          <p:cNvPr id="3083" name="Line 11"/>
          <p:cNvSpPr>
            <a:spLocks noChangeShapeType="1"/>
          </p:cNvSpPr>
          <p:nvPr/>
        </p:nvSpPr>
        <p:spPr bwMode="auto">
          <a:xfrm>
            <a:off x="838200" y="3124200"/>
            <a:ext cx="2133600" cy="0"/>
          </a:xfrm>
          <a:prstGeom prst="line">
            <a:avLst/>
          </a:prstGeom>
          <a:noFill/>
          <a:ln w="9525">
            <a:solidFill>
              <a:schemeClr val="tx1"/>
            </a:solidFill>
            <a:round/>
            <a:headEnd/>
            <a:tailEnd/>
          </a:ln>
        </p:spPr>
        <p:txBody>
          <a:bodyPr/>
          <a:lstStyle/>
          <a:p>
            <a:endParaRPr lang="en-IN"/>
          </a:p>
        </p:txBody>
      </p:sp>
      <p:sp>
        <p:nvSpPr>
          <p:cNvPr id="3084" name="Line 12"/>
          <p:cNvSpPr>
            <a:spLocks noChangeShapeType="1"/>
          </p:cNvSpPr>
          <p:nvPr/>
        </p:nvSpPr>
        <p:spPr bwMode="auto">
          <a:xfrm>
            <a:off x="6096000" y="2590800"/>
            <a:ext cx="2133600" cy="0"/>
          </a:xfrm>
          <a:prstGeom prst="line">
            <a:avLst/>
          </a:prstGeom>
          <a:noFill/>
          <a:ln w="9525">
            <a:solidFill>
              <a:schemeClr val="tx1"/>
            </a:solidFill>
            <a:round/>
            <a:headEnd/>
            <a:tailEnd/>
          </a:ln>
        </p:spPr>
        <p:txBody>
          <a:bodyPr/>
          <a:lstStyle/>
          <a:p>
            <a:endParaRPr lang="en-IN"/>
          </a:p>
        </p:txBody>
      </p:sp>
      <p:sp>
        <p:nvSpPr>
          <p:cNvPr id="3085" name="Line 13"/>
          <p:cNvSpPr>
            <a:spLocks noChangeShapeType="1"/>
          </p:cNvSpPr>
          <p:nvPr/>
        </p:nvSpPr>
        <p:spPr bwMode="auto">
          <a:xfrm>
            <a:off x="7543800" y="2362200"/>
            <a:ext cx="0" cy="228600"/>
          </a:xfrm>
          <a:prstGeom prst="line">
            <a:avLst/>
          </a:prstGeom>
          <a:noFill/>
          <a:ln w="9525">
            <a:solidFill>
              <a:schemeClr val="tx1"/>
            </a:solidFill>
            <a:round/>
            <a:headEnd/>
            <a:tailEnd/>
          </a:ln>
        </p:spPr>
        <p:txBody>
          <a:bodyPr/>
          <a:lstStyle/>
          <a:p>
            <a:endParaRPr lang="en-IN"/>
          </a:p>
        </p:txBody>
      </p:sp>
      <p:sp>
        <p:nvSpPr>
          <p:cNvPr id="3086" name="Line 14"/>
          <p:cNvSpPr>
            <a:spLocks noChangeShapeType="1"/>
          </p:cNvSpPr>
          <p:nvPr/>
        </p:nvSpPr>
        <p:spPr bwMode="auto">
          <a:xfrm>
            <a:off x="1981200" y="2362200"/>
            <a:ext cx="0" cy="762000"/>
          </a:xfrm>
          <a:prstGeom prst="line">
            <a:avLst/>
          </a:prstGeom>
          <a:noFill/>
          <a:ln w="9525">
            <a:solidFill>
              <a:schemeClr val="tx1"/>
            </a:solidFill>
            <a:round/>
            <a:headEnd/>
            <a:tailEnd/>
          </a:ln>
        </p:spPr>
        <p:txBody>
          <a:bodyPr/>
          <a:lstStyle/>
          <a:p>
            <a:endParaRPr lang="en-IN"/>
          </a:p>
        </p:txBody>
      </p:sp>
      <p:sp>
        <p:nvSpPr>
          <p:cNvPr id="3087" name="Line 15"/>
          <p:cNvSpPr>
            <a:spLocks noChangeShapeType="1"/>
          </p:cNvSpPr>
          <p:nvPr/>
        </p:nvSpPr>
        <p:spPr bwMode="auto">
          <a:xfrm>
            <a:off x="838200" y="3124200"/>
            <a:ext cx="0" cy="304800"/>
          </a:xfrm>
          <a:prstGeom prst="line">
            <a:avLst/>
          </a:prstGeom>
          <a:noFill/>
          <a:ln w="9525">
            <a:solidFill>
              <a:schemeClr val="tx1"/>
            </a:solidFill>
            <a:round/>
            <a:headEnd/>
            <a:tailEnd type="triangle" w="med" len="med"/>
          </a:ln>
        </p:spPr>
        <p:txBody>
          <a:bodyPr/>
          <a:lstStyle/>
          <a:p>
            <a:endParaRPr lang="en-IN"/>
          </a:p>
        </p:txBody>
      </p:sp>
      <p:sp>
        <p:nvSpPr>
          <p:cNvPr id="3088" name="Line 16"/>
          <p:cNvSpPr>
            <a:spLocks noChangeShapeType="1"/>
          </p:cNvSpPr>
          <p:nvPr/>
        </p:nvSpPr>
        <p:spPr bwMode="auto">
          <a:xfrm>
            <a:off x="2971800" y="3124200"/>
            <a:ext cx="0" cy="304800"/>
          </a:xfrm>
          <a:prstGeom prst="line">
            <a:avLst/>
          </a:prstGeom>
          <a:noFill/>
          <a:ln w="9525">
            <a:solidFill>
              <a:schemeClr val="tx1"/>
            </a:solidFill>
            <a:round/>
            <a:headEnd/>
            <a:tailEnd type="triangle" w="med" len="med"/>
          </a:ln>
        </p:spPr>
        <p:txBody>
          <a:bodyPr/>
          <a:lstStyle/>
          <a:p>
            <a:endParaRPr lang="en-IN"/>
          </a:p>
        </p:txBody>
      </p:sp>
      <p:sp>
        <p:nvSpPr>
          <p:cNvPr id="3089" name="Line 17"/>
          <p:cNvSpPr>
            <a:spLocks noChangeShapeType="1"/>
          </p:cNvSpPr>
          <p:nvPr/>
        </p:nvSpPr>
        <p:spPr bwMode="auto">
          <a:xfrm>
            <a:off x="6096000" y="2590800"/>
            <a:ext cx="0" cy="304800"/>
          </a:xfrm>
          <a:prstGeom prst="line">
            <a:avLst/>
          </a:prstGeom>
          <a:noFill/>
          <a:ln w="9525">
            <a:solidFill>
              <a:schemeClr val="tx1"/>
            </a:solidFill>
            <a:round/>
            <a:headEnd/>
            <a:tailEnd type="triangle" w="med" len="med"/>
          </a:ln>
        </p:spPr>
        <p:txBody>
          <a:bodyPr/>
          <a:lstStyle/>
          <a:p>
            <a:endParaRPr lang="en-IN"/>
          </a:p>
        </p:txBody>
      </p:sp>
      <p:sp>
        <p:nvSpPr>
          <p:cNvPr id="3090" name="Line 18"/>
          <p:cNvSpPr>
            <a:spLocks noChangeShapeType="1"/>
          </p:cNvSpPr>
          <p:nvPr/>
        </p:nvSpPr>
        <p:spPr bwMode="auto">
          <a:xfrm>
            <a:off x="8229600" y="2590800"/>
            <a:ext cx="0" cy="304800"/>
          </a:xfrm>
          <a:prstGeom prst="line">
            <a:avLst/>
          </a:prstGeom>
          <a:noFill/>
          <a:ln w="9525">
            <a:solidFill>
              <a:schemeClr val="tx1"/>
            </a:solidFill>
            <a:round/>
            <a:headEnd/>
            <a:tailEnd type="triangle" w="med" len="med"/>
          </a:ln>
        </p:spPr>
        <p:txBody>
          <a:bodyPr/>
          <a:lstStyle/>
          <a:p>
            <a:endParaRPr lang="en-IN"/>
          </a:p>
        </p:txBody>
      </p:sp>
      <p:sp>
        <p:nvSpPr>
          <p:cNvPr id="3091" name="AutoShape 19"/>
          <p:cNvSpPr>
            <a:spLocks noChangeArrowheads="1"/>
          </p:cNvSpPr>
          <p:nvPr/>
        </p:nvSpPr>
        <p:spPr bwMode="auto">
          <a:xfrm>
            <a:off x="228600" y="3505200"/>
            <a:ext cx="1295400" cy="53340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fontAlgn="auto">
              <a:spcBef>
                <a:spcPts val="0"/>
              </a:spcBef>
              <a:spcAft>
                <a:spcPts val="0"/>
              </a:spcAft>
              <a:defRPr/>
            </a:pPr>
            <a:r>
              <a:rPr lang="en-US" dirty="0">
                <a:latin typeface="Verdana" pitchFamily="34" charset="0"/>
              </a:rPr>
              <a:t>No PE</a:t>
            </a:r>
          </a:p>
        </p:txBody>
      </p:sp>
      <p:sp>
        <p:nvSpPr>
          <p:cNvPr id="3092" name="AutoShape 20"/>
          <p:cNvSpPr>
            <a:spLocks noChangeArrowheads="1"/>
          </p:cNvSpPr>
          <p:nvPr/>
        </p:nvSpPr>
        <p:spPr bwMode="auto">
          <a:xfrm>
            <a:off x="2286000" y="3505200"/>
            <a:ext cx="1295400" cy="53340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fontAlgn="auto">
              <a:spcBef>
                <a:spcPts val="0"/>
              </a:spcBef>
              <a:spcAft>
                <a:spcPts val="0"/>
              </a:spcAft>
              <a:defRPr/>
            </a:pPr>
            <a:r>
              <a:rPr lang="en-US">
                <a:latin typeface="Verdana" pitchFamily="34" charset="0"/>
              </a:rPr>
              <a:t>PE</a:t>
            </a:r>
          </a:p>
        </p:txBody>
      </p:sp>
      <p:sp>
        <p:nvSpPr>
          <p:cNvPr id="3093" name="Line 21"/>
          <p:cNvSpPr>
            <a:spLocks noChangeShapeType="1"/>
          </p:cNvSpPr>
          <p:nvPr/>
        </p:nvSpPr>
        <p:spPr bwMode="auto">
          <a:xfrm>
            <a:off x="838200" y="4038600"/>
            <a:ext cx="0" cy="304800"/>
          </a:xfrm>
          <a:prstGeom prst="line">
            <a:avLst/>
          </a:prstGeom>
          <a:noFill/>
          <a:ln w="9525">
            <a:solidFill>
              <a:schemeClr val="tx1"/>
            </a:solidFill>
            <a:round/>
            <a:headEnd/>
            <a:tailEnd type="triangle" w="med" len="med"/>
          </a:ln>
        </p:spPr>
        <p:txBody>
          <a:bodyPr/>
          <a:lstStyle/>
          <a:p>
            <a:endParaRPr lang="en-IN"/>
          </a:p>
        </p:txBody>
      </p:sp>
      <p:sp>
        <p:nvSpPr>
          <p:cNvPr id="3094" name="Line 22"/>
          <p:cNvSpPr>
            <a:spLocks noChangeShapeType="1"/>
          </p:cNvSpPr>
          <p:nvPr/>
        </p:nvSpPr>
        <p:spPr bwMode="auto">
          <a:xfrm>
            <a:off x="2971800" y="4038600"/>
            <a:ext cx="0" cy="304800"/>
          </a:xfrm>
          <a:prstGeom prst="line">
            <a:avLst/>
          </a:prstGeom>
          <a:noFill/>
          <a:ln w="9525">
            <a:solidFill>
              <a:schemeClr val="tx1"/>
            </a:solidFill>
            <a:round/>
            <a:headEnd/>
            <a:tailEnd type="triangle" w="med" len="med"/>
          </a:ln>
        </p:spPr>
        <p:txBody>
          <a:bodyPr/>
          <a:lstStyle/>
          <a:p>
            <a:endParaRPr lang="en-IN"/>
          </a:p>
        </p:txBody>
      </p:sp>
      <p:sp>
        <p:nvSpPr>
          <p:cNvPr id="3095" name="AutoShape 23"/>
          <p:cNvSpPr>
            <a:spLocks noChangeArrowheads="1"/>
          </p:cNvSpPr>
          <p:nvPr/>
        </p:nvSpPr>
        <p:spPr bwMode="auto">
          <a:xfrm>
            <a:off x="5410200" y="2971800"/>
            <a:ext cx="1295400" cy="53340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fontAlgn="auto">
              <a:spcBef>
                <a:spcPts val="0"/>
              </a:spcBef>
              <a:spcAft>
                <a:spcPts val="0"/>
              </a:spcAft>
              <a:defRPr/>
            </a:pPr>
            <a:r>
              <a:rPr lang="en-US">
                <a:latin typeface="Verdana" pitchFamily="34" charset="0"/>
              </a:rPr>
              <a:t>No PE</a:t>
            </a:r>
          </a:p>
        </p:txBody>
      </p:sp>
      <p:sp>
        <p:nvSpPr>
          <p:cNvPr id="3096" name="AutoShape 24"/>
          <p:cNvSpPr>
            <a:spLocks noChangeArrowheads="1"/>
          </p:cNvSpPr>
          <p:nvPr/>
        </p:nvSpPr>
        <p:spPr bwMode="auto">
          <a:xfrm>
            <a:off x="7772400" y="2971800"/>
            <a:ext cx="1295400" cy="53340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fontAlgn="auto">
              <a:spcBef>
                <a:spcPts val="0"/>
              </a:spcBef>
              <a:spcAft>
                <a:spcPts val="0"/>
              </a:spcAft>
              <a:defRPr/>
            </a:pPr>
            <a:r>
              <a:rPr lang="en-US">
                <a:latin typeface="Verdana" pitchFamily="34" charset="0"/>
              </a:rPr>
              <a:t>PE</a:t>
            </a:r>
          </a:p>
        </p:txBody>
      </p:sp>
      <p:sp>
        <p:nvSpPr>
          <p:cNvPr id="3097" name="AutoShape 25"/>
          <p:cNvSpPr>
            <a:spLocks noChangeArrowheads="1"/>
          </p:cNvSpPr>
          <p:nvPr/>
        </p:nvSpPr>
        <p:spPr bwMode="auto">
          <a:xfrm>
            <a:off x="152400" y="4343400"/>
            <a:ext cx="1524000" cy="213360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fontAlgn="auto">
              <a:spcBef>
                <a:spcPts val="0"/>
              </a:spcBef>
              <a:spcAft>
                <a:spcPts val="0"/>
              </a:spcAft>
              <a:defRPr/>
            </a:pPr>
            <a:r>
              <a:rPr lang="en-US" b="1" dirty="0">
                <a:latin typeface="Verdana" pitchFamily="34" charset="0"/>
              </a:rPr>
              <a:t>10%</a:t>
            </a:r>
          </a:p>
          <a:p>
            <a:pPr algn="ctr" fontAlgn="auto">
              <a:spcBef>
                <a:spcPts val="0"/>
              </a:spcBef>
              <a:spcAft>
                <a:spcPts val="0"/>
              </a:spcAft>
              <a:defRPr/>
            </a:pPr>
            <a:endParaRPr lang="en-US" sz="1500" b="1" i="1" dirty="0">
              <a:latin typeface="Verdana" pitchFamily="34" charset="0"/>
            </a:endParaRPr>
          </a:p>
          <a:p>
            <a:pPr algn="ctr" fontAlgn="auto">
              <a:spcBef>
                <a:spcPts val="0"/>
              </a:spcBef>
              <a:spcAft>
                <a:spcPts val="0"/>
              </a:spcAft>
              <a:defRPr/>
            </a:pPr>
            <a:r>
              <a:rPr lang="en-US" sz="1500" b="1" i="1" dirty="0">
                <a:latin typeface="Verdana" pitchFamily="34" charset="0"/>
              </a:rPr>
              <a:t>u/s </a:t>
            </a:r>
          </a:p>
          <a:p>
            <a:pPr algn="ctr" fontAlgn="auto">
              <a:spcBef>
                <a:spcPts val="0"/>
              </a:spcBef>
              <a:spcAft>
                <a:spcPts val="0"/>
              </a:spcAft>
              <a:defRPr/>
            </a:pPr>
            <a:r>
              <a:rPr lang="en-US" sz="1500" b="1" i="1" dirty="0">
                <a:latin typeface="Verdana" pitchFamily="34" charset="0"/>
              </a:rPr>
              <a:t>115A (1) (BB)</a:t>
            </a:r>
          </a:p>
          <a:p>
            <a:pPr algn="ctr" fontAlgn="auto">
              <a:spcBef>
                <a:spcPts val="0"/>
              </a:spcBef>
              <a:spcAft>
                <a:spcPts val="0"/>
              </a:spcAft>
              <a:defRPr/>
            </a:pPr>
            <a:r>
              <a:rPr lang="en-US" sz="1500" b="1" i="1" dirty="0">
                <a:latin typeface="Verdana" pitchFamily="34" charset="0"/>
              </a:rPr>
              <a:t>On Gross</a:t>
            </a:r>
          </a:p>
          <a:p>
            <a:pPr algn="ctr" fontAlgn="auto">
              <a:spcBef>
                <a:spcPts val="0"/>
              </a:spcBef>
              <a:spcAft>
                <a:spcPts val="0"/>
              </a:spcAft>
              <a:defRPr/>
            </a:pPr>
            <a:r>
              <a:rPr lang="en-US" sz="1500" b="1" i="1" dirty="0">
                <a:latin typeface="Verdana" pitchFamily="34" charset="0"/>
              </a:rPr>
              <a:t> Receipts</a:t>
            </a:r>
            <a:r>
              <a:rPr lang="en-US" b="1" dirty="0">
                <a:latin typeface="Verdana" pitchFamily="34" charset="0"/>
              </a:rPr>
              <a:t> </a:t>
            </a:r>
          </a:p>
        </p:txBody>
      </p:sp>
      <p:sp>
        <p:nvSpPr>
          <p:cNvPr id="3098" name="AutoShape 26"/>
          <p:cNvSpPr>
            <a:spLocks noChangeArrowheads="1"/>
          </p:cNvSpPr>
          <p:nvPr/>
        </p:nvSpPr>
        <p:spPr bwMode="auto">
          <a:xfrm>
            <a:off x="1828800" y="4343400"/>
            <a:ext cx="2057400" cy="236220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fontAlgn="auto">
              <a:spcBef>
                <a:spcPts val="0"/>
              </a:spcBef>
              <a:spcAft>
                <a:spcPts val="0"/>
              </a:spcAft>
              <a:defRPr/>
            </a:pPr>
            <a:r>
              <a:rPr lang="en-US" b="1" dirty="0">
                <a:latin typeface="Verdana" pitchFamily="34" charset="0"/>
              </a:rPr>
              <a:t>40%</a:t>
            </a:r>
          </a:p>
          <a:p>
            <a:pPr algn="ctr" fontAlgn="auto">
              <a:spcBef>
                <a:spcPts val="0"/>
              </a:spcBef>
              <a:spcAft>
                <a:spcPts val="0"/>
              </a:spcAft>
              <a:defRPr/>
            </a:pPr>
            <a:endParaRPr lang="en-US" sz="1500" b="1" i="1" dirty="0">
              <a:latin typeface="Verdana" pitchFamily="34" charset="0"/>
            </a:endParaRPr>
          </a:p>
          <a:p>
            <a:pPr algn="ctr" fontAlgn="auto">
              <a:spcBef>
                <a:spcPts val="0"/>
              </a:spcBef>
              <a:spcAft>
                <a:spcPts val="0"/>
              </a:spcAft>
              <a:defRPr/>
            </a:pPr>
            <a:r>
              <a:rPr lang="en-US" sz="1500" b="1" i="1" dirty="0">
                <a:latin typeface="Verdana" pitchFamily="34" charset="0"/>
              </a:rPr>
              <a:t>As per </a:t>
            </a:r>
          </a:p>
          <a:p>
            <a:pPr algn="ctr" fontAlgn="auto">
              <a:spcBef>
                <a:spcPts val="0"/>
              </a:spcBef>
              <a:spcAft>
                <a:spcPts val="0"/>
              </a:spcAft>
              <a:defRPr/>
            </a:pPr>
            <a:r>
              <a:rPr lang="en-US" sz="1500" b="1" i="1" dirty="0">
                <a:latin typeface="Verdana" pitchFamily="34" charset="0"/>
              </a:rPr>
              <a:t>FA, </a:t>
            </a:r>
            <a:r>
              <a:rPr lang="en-US" sz="1500" b="1" i="1" dirty="0" smtClean="0">
                <a:latin typeface="Verdana" pitchFamily="34" charset="0"/>
              </a:rPr>
              <a:t>2012, </a:t>
            </a:r>
            <a:r>
              <a:rPr lang="en-US" sz="1500" b="1" i="1" dirty="0">
                <a:latin typeface="Verdana" pitchFamily="34" charset="0"/>
              </a:rPr>
              <a:t>I </a:t>
            </a:r>
            <a:r>
              <a:rPr lang="en-US" sz="1500" b="1" i="1" dirty="0" err="1">
                <a:latin typeface="Verdana" pitchFamily="34" charset="0"/>
              </a:rPr>
              <a:t>Sch</a:t>
            </a:r>
            <a:endParaRPr lang="en-US" sz="1500" b="1" i="1" dirty="0">
              <a:latin typeface="Verdana" pitchFamily="34" charset="0"/>
            </a:endParaRPr>
          </a:p>
          <a:p>
            <a:pPr algn="ctr" fontAlgn="auto">
              <a:spcBef>
                <a:spcPts val="0"/>
              </a:spcBef>
              <a:spcAft>
                <a:spcPts val="0"/>
              </a:spcAft>
              <a:defRPr/>
            </a:pPr>
            <a:r>
              <a:rPr lang="en-US" sz="1500" b="1" i="1" dirty="0">
                <a:latin typeface="Verdana" pitchFamily="34" charset="0"/>
              </a:rPr>
              <a:t>Part II</a:t>
            </a:r>
          </a:p>
          <a:p>
            <a:pPr algn="ctr" fontAlgn="auto">
              <a:spcBef>
                <a:spcPts val="0"/>
              </a:spcBef>
              <a:spcAft>
                <a:spcPts val="0"/>
              </a:spcAft>
              <a:defRPr/>
            </a:pPr>
            <a:r>
              <a:rPr lang="en-US" sz="1500" b="1" i="1" dirty="0">
                <a:latin typeface="Verdana" pitchFamily="34" charset="0"/>
              </a:rPr>
              <a:t>Entry No. 2 (b) (ix)</a:t>
            </a:r>
            <a:r>
              <a:rPr lang="en-US" sz="1500" b="1" dirty="0">
                <a:latin typeface="Verdana" pitchFamily="34" charset="0"/>
              </a:rPr>
              <a:t> </a:t>
            </a:r>
            <a:endParaRPr lang="en-US" sz="1500" b="1" i="1" dirty="0">
              <a:latin typeface="Verdana" pitchFamily="34" charset="0"/>
            </a:endParaRPr>
          </a:p>
          <a:p>
            <a:pPr algn="ctr" fontAlgn="auto">
              <a:spcBef>
                <a:spcPts val="0"/>
              </a:spcBef>
              <a:spcAft>
                <a:spcPts val="0"/>
              </a:spcAft>
              <a:defRPr/>
            </a:pPr>
            <a:r>
              <a:rPr lang="en-US" sz="1500" b="1" i="1" dirty="0">
                <a:latin typeface="Verdana" pitchFamily="34" charset="0"/>
              </a:rPr>
              <a:t>On Net receipts </a:t>
            </a:r>
          </a:p>
          <a:p>
            <a:pPr algn="ctr" fontAlgn="auto">
              <a:spcBef>
                <a:spcPts val="0"/>
              </a:spcBef>
              <a:spcAft>
                <a:spcPts val="0"/>
              </a:spcAft>
              <a:defRPr/>
            </a:pPr>
            <a:r>
              <a:rPr lang="en-US" sz="1500" b="1" i="1" dirty="0">
                <a:latin typeface="Verdana" pitchFamily="34" charset="0"/>
              </a:rPr>
              <a:t>after expenses</a:t>
            </a:r>
            <a:r>
              <a:rPr lang="en-US" b="1" dirty="0">
                <a:latin typeface="Verdana" pitchFamily="34" charset="0"/>
              </a:rPr>
              <a:t> </a:t>
            </a:r>
          </a:p>
        </p:txBody>
      </p:sp>
      <p:sp>
        <p:nvSpPr>
          <p:cNvPr id="3099" name="AutoShape 27"/>
          <p:cNvSpPr>
            <a:spLocks noChangeArrowheads="1"/>
          </p:cNvSpPr>
          <p:nvPr/>
        </p:nvSpPr>
        <p:spPr bwMode="auto">
          <a:xfrm>
            <a:off x="7772400" y="3886200"/>
            <a:ext cx="1295400" cy="76200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fontAlgn="auto">
              <a:spcBef>
                <a:spcPts val="0"/>
              </a:spcBef>
              <a:spcAft>
                <a:spcPts val="0"/>
              </a:spcAft>
              <a:defRPr/>
            </a:pPr>
            <a:r>
              <a:rPr lang="en-US">
                <a:latin typeface="Verdana" pitchFamily="34" charset="0"/>
              </a:rPr>
              <a:t>BP/FTS/</a:t>
            </a:r>
          </a:p>
          <a:p>
            <a:pPr algn="ctr" fontAlgn="auto">
              <a:spcBef>
                <a:spcPts val="0"/>
              </a:spcBef>
              <a:spcAft>
                <a:spcPts val="0"/>
              </a:spcAft>
              <a:defRPr/>
            </a:pPr>
            <a:r>
              <a:rPr lang="en-US">
                <a:latin typeface="Verdana" pitchFamily="34" charset="0"/>
              </a:rPr>
              <a:t>R/IPS</a:t>
            </a:r>
          </a:p>
        </p:txBody>
      </p:sp>
      <p:sp>
        <p:nvSpPr>
          <p:cNvPr id="3100" name="Line 28"/>
          <p:cNvSpPr>
            <a:spLocks noChangeShapeType="1"/>
          </p:cNvSpPr>
          <p:nvPr/>
        </p:nvSpPr>
        <p:spPr bwMode="auto">
          <a:xfrm>
            <a:off x="6096000" y="3505200"/>
            <a:ext cx="0" cy="228600"/>
          </a:xfrm>
          <a:prstGeom prst="line">
            <a:avLst/>
          </a:prstGeom>
          <a:noFill/>
          <a:ln w="9525">
            <a:solidFill>
              <a:schemeClr val="tx1"/>
            </a:solidFill>
            <a:round/>
            <a:headEnd/>
            <a:tailEnd/>
          </a:ln>
        </p:spPr>
        <p:txBody>
          <a:bodyPr/>
          <a:lstStyle/>
          <a:p>
            <a:endParaRPr lang="en-IN"/>
          </a:p>
        </p:txBody>
      </p:sp>
      <p:sp>
        <p:nvSpPr>
          <p:cNvPr id="3101" name="Line 29"/>
          <p:cNvSpPr>
            <a:spLocks noChangeShapeType="1"/>
          </p:cNvSpPr>
          <p:nvPr/>
        </p:nvSpPr>
        <p:spPr bwMode="auto">
          <a:xfrm>
            <a:off x="8382000" y="3505200"/>
            <a:ext cx="0" cy="304800"/>
          </a:xfrm>
          <a:prstGeom prst="line">
            <a:avLst/>
          </a:prstGeom>
          <a:noFill/>
          <a:ln w="9525">
            <a:solidFill>
              <a:schemeClr val="tx1"/>
            </a:solidFill>
            <a:round/>
            <a:headEnd/>
            <a:tailEnd type="triangle" w="med" len="med"/>
          </a:ln>
        </p:spPr>
        <p:txBody>
          <a:bodyPr/>
          <a:lstStyle/>
          <a:p>
            <a:endParaRPr lang="en-IN"/>
          </a:p>
        </p:txBody>
      </p:sp>
      <p:sp>
        <p:nvSpPr>
          <p:cNvPr id="3102" name="Line 30"/>
          <p:cNvSpPr>
            <a:spLocks noChangeShapeType="1"/>
          </p:cNvSpPr>
          <p:nvPr/>
        </p:nvSpPr>
        <p:spPr bwMode="auto">
          <a:xfrm>
            <a:off x="8382000" y="4648200"/>
            <a:ext cx="0" cy="304800"/>
          </a:xfrm>
          <a:prstGeom prst="line">
            <a:avLst/>
          </a:prstGeom>
          <a:noFill/>
          <a:ln w="9525">
            <a:solidFill>
              <a:schemeClr val="tx1"/>
            </a:solidFill>
            <a:round/>
            <a:headEnd/>
            <a:tailEnd type="triangle" w="med" len="med"/>
          </a:ln>
        </p:spPr>
        <p:txBody>
          <a:bodyPr/>
          <a:lstStyle/>
          <a:p>
            <a:endParaRPr lang="en-IN"/>
          </a:p>
        </p:txBody>
      </p:sp>
      <p:sp>
        <p:nvSpPr>
          <p:cNvPr id="3103" name="AutoShape 31"/>
          <p:cNvSpPr>
            <a:spLocks noChangeArrowheads="1"/>
          </p:cNvSpPr>
          <p:nvPr/>
        </p:nvSpPr>
        <p:spPr bwMode="auto">
          <a:xfrm>
            <a:off x="7620000" y="5029200"/>
            <a:ext cx="1447800" cy="160020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fontAlgn="auto">
              <a:spcBef>
                <a:spcPts val="0"/>
              </a:spcBef>
              <a:spcAft>
                <a:spcPts val="0"/>
              </a:spcAft>
              <a:defRPr/>
            </a:pPr>
            <a:r>
              <a:rPr lang="en-US" b="1" dirty="0">
                <a:latin typeface="Verdana" pitchFamily="34" charset="0"/>
              </a:rPr>
              <a:t>40%</a:t>
            </a:r>
            <a:endParaRPr lang="en-US" sz="1500" b="1" i="1" dirty="0">
              <a:latin typeface="Verdana" pitchFamily="34" charset="0"/>
            </a:endParaRPr>
          </a:p>
          <a:p>
            <a:pPr algn="ctr" fontAlgn="auto">
              <a:spcBef>
                <a:spcPts val="0"/>
              </a:spcBef>
              <a:spcAft>
                <a:spcPts val="0"/>
              </a:spcAft>
              <a:defRPr/>
            </a:pPr>
            <a:endParaRPr lang="en-US" sz="700" b="1" i="1" dirty="0">
              <a:latin typeface="Verdana" pitchFamily="34" charset="0"/>
            </a:endParaRPr>
          </a:p>
          <a:p>
            <a:pPr algn="ctr" fontAlgn="auto">
              <a:spcBef>
                <a:spcPts val="0"/>
              </a:spcBef>
              <a:spcAft>
                <a:spcPts val="0"/>
              </a:spcAft>
              <a:defRPr/>
            </a:pPr>
            <a:r>
              <a:rPr lang="en-US" sz="1000" b="1" i="1" dirty="0">
                <a:latin typeface="Verdana" pitchFamily="34" charset="0"/>
              </a:rPr>
              <a:t>As per </a:t>
            </a:r>
          </a:p>
          <a:p>
            <a:pPr algn="ctr" fontAlgn="auto">
              <a:spcBef>
                <a:spcPts val="0"/>
              </a:spcBef>
              <a:spcAft>
                <a:spcPts val="0"/>
              </a:spcAft>
              <a:defRPr/>
            </a:pPr>
            <a:r>
              <a:rPr lang="en-US" sz="1000" b="1" i="1" dirty="0">
                <a:latin typeface="Verdana" pitchFamily="34" charset="0"/>
              </a:rPr>
              <a:t>FA Act, </a:t>
            </a:r>
            <a:r>
              <a:rPr lang="en-US" sz="1000" b="1" i="1" dirty="0" smtClean="0">
                <a:latin typeface="Verdana" pitchFamily="34" charset="0"/>
              </a:rPr>
              <a:t>2012, </a:t>
            </a:r>
            <a:r>
              <a:rPr lang="en-US" sz="1000" b="1" i="1" dirty="0">
                <a:latin typeface="Verdana" pitchFamily="34" charset="0"/>
              </a:rPr>
              <a:t>I </a:t>
            </a:r>
            <a:r>
              <a:rPr lang="en-US" sz="1000" b="1" i="1" dirty="0" err="1">
                <a:latin typeface="Verdana" pitchFamily="34" charset="0"/>
              </a:rPr>
              <a:t>Sch</a:t>
            </a:r>
            <a:endParaRPr lang="en-US" sz="1000" b="1" i="1" dirty="0">
              <a:latin typeface="Verdana" pitchFamily="34" charset="0"/>
            </a:endParaRPr>
          </a:p>
          <a:p>
            <a:pPr algn="ctr" fontAlgn="auto">
              <a:spcBef>
                <a:spcPts val="0"/>
              </a:spcBef>
              <a:spcAft>
                <a:spcPts val="0"/>
              </a:spcAft>
              <a:defRPr/>
            </a:pPr>
            <a:r>
              <a:rPr lang="en-US" sz="1000" b="1" i="1" dirty="0">
                <a:latin typeface="Verdana" pitchFamily="34" charset="0"/>
              </a:rPr>
              <a:t>Part II</a:t>
            </a:r>
          </a:p>
          <a:p>
            <a:pPr algn="ctr" fontAlgn="auto">
              <a:spcBef>
                <a:spcPts val="0"/>
              </a:spcBef>
              <a:spcAft>
                <a:spcPts val="0"/>
              </a:spcAft>
              <a:defRPr/>
            </a:pPr>
            <a:r>
              <a:rPr lang="en-US" sz="1000" b="1" i="1" dirty="0">
                <a:latin typeface="Verdana" pitchFamily="34" charset="0"/>
              </a:rPr>
              <a:t>Entry No. 2 (b) (ix)</a:t>
            </a:r>
            <a:r>
              <a:rPr lang="en-US" sz="1000" b="1" dirty="0">
                <a:latin typeface="Verdana" pitchFamily="34" charset="0"/>
              </a:rPr>
              <a:t> </a:t>
            </a:r>
            <a:endParaRPr lang="en-US" sz="1000" b="1" i="1" dirty="0">
              <a:latin typeface="Verdana" pitchFamily="34" charset="0"/>
            </a:endParaRPr>
          </a:p>
          <a:p>
            <a:pPr algn="ctr" fontAlgn="auto">
              <a:spcBef>
                <a:spcPts val="0"/>
              </a:spcBef>
              <a:spcAft>
                <a:spcPts val="0"/>
              </a:spcAft>
              <a:defRPr/>
            </a:pPr>
            <a:r>
              <a:rPr lang="en-US" sz="1000" b="1" i="1" dirty="0">
                <a:latin typeface="Verdana" pitchFamily="34" charset="0"/>
              </a:rPr>
              <a:t>On Net receipts </a:t>
            </a:r>
          </a:p>
          <a:p>
            <a:pPr algn="ctr" fontAlgn="auto">
              <a:spcBef>
                <a:spcPts val="0"/>
              </a:spcBef>
              <a:spcAft>
                <a:spcPts val="0"/>
              </a:spcAft>
              <a:defRPr/>
            </a:pPr>
            <a:r>
              <a:rPr lang="en-US" sz="1000" b="1" i="1" dirty="0">
                <a:latin typeface="Verdana" pitchFamily="34" charset="0"/>
              </a:rPr>
              <a:t>after expenses</a:t>
            </a:r>
            <a:r>
              <a:rPr lang="en-US" sz="1000" b="1" dirty="0">
                <a:latin typeface="Verdana" pitchFamily="34" charset="0"/>
              </a:rPr>
              <a:t> </a:t>
            </a:r>
          </a:p>
        </p:txBody>
      </p:sp>
      <p:sp>
        <p:nvSpPr>
          <p:cNvPr id="3104" name="Line 32"/>
          <p:cNvSpPr>
            <a:spLocks noChangeShapeType="1"/>
          </p:cNvSpPr>
          <p:nvPr/>
        </p:nvSpPr>
        <p:spPr bwMode="auto">
          <a:xfrm>
            <a:off x="4724400" y="3733800"/>
            <a:ext cx="2133600" cy="0"/>
          </a:xfrm>
          <a:prstGeom prst="line">
            <a:avLst/>
          </a:prstGeom>
          <a:noFill/>
          <a:ln w="9525">
            <a:solidFill>
              <a:schemeClr val="tx1"/>
            </a:solidFill>
            <a:round/>
            <a:headEnd/>
            <a:tailEnd/>
          </a:ln>
        </p:spPr>
        <p:txBody>
          <a:bodyPr/>
          <a:lstStyle/>
          <a:p>
            <a:endParaRPr lang="en-IN"/>
          </a:p>
        </p:txBody>
      </p:sp>
      <p:sp>
        <p:nvSpPr>
          <p:cNvPr id="3105" name="Line 33"/>
          <p:cNvSpPr>
            <a:spLocks noChangeShapeType="1"/>
          </p:cNvSpPr>
          <p:nvPr/>
        </p:nvSpPr>
        <p:spPr bwMode="auto">
          <a:xfrm>
            <a:off x="6858000" y="3733800"/>
            <a:ext cx="0" cy="304800"/>
          </a:xfrm>
          <a:prstGeom prst="line">
            <a:avLst/>
          </a:prstGeom>
          <a:noFill/>
          <a:ln w="9525">
            <a:solidFill>
              <a:schemeClr val="tx1"/>
            </a:solidFill>
            <a:round/>
            <a:headEnd/>
            <a:tailEnd type="triangle" w="med" len="med"/>
          </a:ln>
        </p:spPr>
        <p:txBody>
          <a:bodyPr/>
          <a:lstStyle/>
          <a:p>
            <a:endParaRPr lang="en-IN"/>
          </a:p>
        </p:txBody>
      </p:sp>
      <p:sp>
        <p:nvSpPr>
          <p:cNvPr id="3106" name="Line 34"/>
          <p:cNvSpPr>
            <a:spLocks noChangeShapeType="1"/>
          </p:cNvSpPr>
          <p:nvPr/>
        </p:nvSpPr>
        <p:spPr bwMode="auto">
          <a:xfrm>
            <a:off x="4724400" y="3733800"/>
            <a:ext cx="0" cy="304800"/>
          </a:xfrm>
          <a:prstGeom prst="line">
            <a:avLst/>
          </a:prstGeom>
          <a:noFill/>
          <a:ln w="9525">
            <a:solidFill>
              <a:schemeClr val="tx1"/>
            </a:solidFill>
            <a:round/>
            <a:headEnd/>
            <a:tailEnd type="triangle" w="med" len="med"/>
          </a:ln>
        </p:spPr>
        <p:txBody>
          <a:bodyPr/>
          <a:lstStyle/>
          <a:p>
            <a:endParaRPr lang="en-IN"/>
          </a:p>
        </p:txBody>
      </p:sp>
      <p:sp>
        <p:nvSpPr>
          <p:cNvPr id="3107" name="AutoShape 35"/>
          <p:cNvSpPr>
            <a:spLocks noChangeArrowheads="1"/>
          </p:cNvSpPr>
          <p:nvPr/>
        </p:nvSpPr>
        <p:spPr bwMode="auto">
          <a:xfrm>
            <a:off x="4114800" y="4114800"/>
            <a:ext cx="1295400" cy="76200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fontAlgn="auto">
              <a:spcBef>
                <a:spcPts val="0"/>
              </a:spcBef>
              <a:spcAft>
                <a:spcPts val="0"/>
              </a:spcAft>
              <a:defRPr/>
            </a:pPr>
            <a:r>
              <a:rPr lang="en-US">
                <a:latin typeface="Verdana" pitchFamily="34" charset="0"/>
              </a:rPr>
              <a:t>R/FTS/IPS</a:t>
            </a:r>
          </a:p>
        </p:txBody>
      </p:sp>
      <p:sp>
        <p:nvSpPr>
          <p:cNvPr id="3108" name="AutoShape 36"/>
          <p:cNvSpPr>
            <a:spLocks noChangeArrowheads="1"/>
          </p:cNvSpPr>
          <p:nvPr/>
        </p:nvSpPr>
        <p:spPr bwMode="auto">
          <a:xfrm>
            <a:off x="6172200" y="4191000"/>
            <a:ext cx="1295400" cy="53340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fontAlgn="auto">
              <a:spcBef>
                <a:spcPts val="0"/>
              </a:spcBef>
              <a:spcAft>
                <a:spcPts val="0"/>
              </a:spcAft>
              <a:defRPr/>
            </a:pPr>
            <a:r>
              <a:rPr lang="en-US">
                <a:latin typeface="Verdana" pitchFamily="34" charset="0"/>
              </a:rPr>
              <a:t>BP</a:t>
            </a:r>
          </a:p>
        </p:txBody>
      </p:sp>
      <p:sp>
        <p:nvSpPr>
          <p:cNvPr id="3109" name="Line 37"/>
          <p:cNvSpPr>
            <a:spLocks noChangeShapeType="1"/>
          </p:cNvSpPr>
          <p:nvPr/>
        </p:nvSpPr>
        <p:spPr bwMode="auto">
          <a:xfrm>
            <a:off x="4724400" y="4876800"/>
            <a:ext cx="0" cy="304800"/>
          </a:xfrm>
          <a:prstGeom prst="line">
            <a:avLst/>
          </a:prstGeom>
          <a:noFill/>
          <a:ln w="9525">
            <a:solidFill>
              <a:schemeClr val="tx1"/>
            </a:solidFill>
            <a:round/>
            <a:headEnd/>
            <a:tailEnd type="triangle" w="med" len="med"/>
          </a:ln>
        </p:spPr>
        <p:txBody>
          <a:bodyPr/>
          <a:lstStyle/>
          <a:p>
            <a:endParaRPr lang="en-IN"/>
          </a:p>
        </p:txBody>
      </p:sp>
      <p:sp>
        <p:nvSpPr>
          <p:cNvPr id="3110" name="Line 38"/>
          <p:cNvSpPr>
            <a:spLocks noChangeShapeType="1"/>
          </p:cNvSpPr>
          <p:nvPr/>
        </p:nvSpPr>
        <p:spPr bwMode="auto">
          <a:xfrm>
            <a:off x="6858000" y="4724400"/>
            <a:ext cx="0" cy="533400"/>
          </a:xfrm>
          <a:prstGeom prst="line">
            <a:avLst/>
          </a:prstGeom>
          <a:noFill/>
          <a:ln w="9525">
            <a:solidFill>
              <a:schemeClr val="tx1"/>
            </a:solidFill>
            <a:round/>
            <a:headEnd/>
            <a:tailEnd type="triangle" w="med" len="med"/>
          </a:ln>
        </p:spPr>
        <p:txBody>
          <a:bodyPr/>
          <a:lstStyle/>
          <a:p>
            <a:endParaRPr lang="en-IN"/>
          </a:p>
        </p:txBody>
      </p:sp>
      <p:sp>
        <p:nvSpPr>
          <p:cNvPr id="3111" name="AutoShape 39"/>
          <p:cNvSpPr>
            <a:spLocks noChangeArrowheads="1"/>
          </p:cNvSpPr>
          <p:nvPr/>
        </p:nvSpPr>
        <p:spPr bwMode="auto">
          <a:xfrm>
            <a:off x="4038600" y="5181600"/>
            <a:ext cx="1524000" cy="144780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fontAlgn="auto">
              <a:spcBef>
                <a:spcPts val="0"/>
              </a:spcBef>
              <a:spcAft>
                <a:spcPts val="0"/>
              </a:spcAft>
              <a:defRPr/>
            </a:pPr>
            <a:r>
              <a:rPr lang="en-US" sz="1600" b="1" dirty="0">
                <a:latin typeface="Verdana" pitchFamily="34" charset="0"/>
              </a:rPr>
              <a:t>Concessional </a:t>
            </a:r>
          </a:p>
          <a:p>
            <a:pPr algn="ctr" fontAlgn="auto">
              <a:spcBef>
                <a:spcPts val="0"/>
              </a:spcBef>
              <a:spcAft>
                <a:spcPts val="0"/>
              </a:spcAft>
              <a:defRPr/>
            </a:pPr>
            <a:r>
              <a:rPr lang="en-US" sz="1600" b="1" dirty="0">
                <a:latin typeface="Verdana" pitchFamily="34" charset="0"/>
              </a:rPr>
              <a:t>rate</a:t>
            </a:r>
            <a:r>
              <a:rPr lang="en-US" sz="1500" b="1" dirty="0">
                <a:latin typeface="Verdana" pitchFamily="34" charset="0"/>
              </a:rPr>
              <a:t> </a:t>
            </a:r>
          </a:p>
          <a:p>
            <a:pPr algn="ctr" fontAlgn="auto">
              <a:spcBef>
                <a:spcPts val="0"/>
              </a:spcBef>
              <a:spcAft>
                <a:spcPts val="0"/>
              </a:spcAft>
              <a:defRPr/>
            </a:pPr>
            <a:r>
              <a:rPr lang="en-US" sz="1500" b="1" i="1" dirty="0">
                <a:latin typeface="Verdana" pitchFamily="34" charset="0"/>
              </a:rPr>
              <a:t>On Gross</a:t>
            </a:r>
          </a:p>
          <a:p>
            <a:pPr algn="ctr" fontAlgn="auto">
              <a:spcBef>
                <a:spcPts val="0"/>
              </a:spcBef>
              <a:spcAft>
                <a:spcPts val="0"/>
              </a:spcAft>
              <a:defRPr/>
            </a:pPr>
            <a:r>
              <a:rPr lang="en-US" sz="1500" b="1" i="1" dirty="0">
                <a:latin typeface="Verdana" pitchFamily="34" charset="0"/>
              </a:rPr>
              <a:t> Receipts</a:t>
            </a:r>
            <a:r>
              <a:rPr lang="en-US" b="1" dirty="0">
                <a:latin typeface="Verdana" pitchFamily="34" charset="0"/>
              </a:rPr>
              <a:t> </a:t>
            </a:r>
          </a:p>
        </p:txBody>
      </p:sp>
      <p:sp>
        <p:nvSpPr>
          <p:cNvPr id="3112" name="AutoShape 40"/>
          <p:cNvSpPr>
            <a:spLocks noChangeArrowheads="1"/>
          </p:cNvSpPr>
          <p:nvPr/>
        </p:nvSpPr>
        <p:spPr bwMode="auto">
          <a:xfrm>
            <a:off x="6172200" y="5257800"/>
            <a:ext cx="1295400" cy="129540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fontAlgn="auto">
              <a:spcBef>
                <a:spcPts val="0"/>
              </a:spcBef>
              <a:spcAft>
                <a:spcPts val="0"/>
              </a:spcAft>
              <a:defRPr/>
            </a:pPr>
            <a:r>
              <a:rPr lang="en-US" b="1">
                <a:latin typeface="Verdana" pitchFamily="34" charset="0"/>
              </a:rPr>
              <a:t>No Tax</a:t>
            </a:r>
          </a:p>
        </p:txBody>
      </p:sp>
      <p:sp>
        <p:nvSpPr>
          <p:cNvPr id="49" name="TextBox 48"/>
          <p:cNvSpPr txBox="1"/>
          <p:nvPr/>
        </p:nvSpPr>
        <p:spPr>
          <a:xfrm>
            <a:off x="381000" y="0"/>
            <a:ext cx="8382000" cy="708025"/>
          </a:xfrm>
          <a:prstGeom prst="rect">
            <a:avLst/>
          </a:prstGeom>
        </p:spPr>
        <p:txBody>
          <a:bodyPr anchor="ctr">
            <a:normAutofit fontScale="97500"/>
          </a:bodyPr>
          <a:lstStyle/>
          <a:p>
            <a:pPr algn="ctr" fontAlgn="auto">
              <a:spcAft>
                <a:spcPts val="0"/>
              </a:spcAft>
              <a:defRPr/>
            </a:pPr>
            <a:r>
              <a:rPr lang="en-US" sz="4000" dirty="0">
                <a:solidFill>
                  <a:schemeClr val="accent4">
                    <a:lumMod val="50000"/>
                  </a:schemeClr>
                </a:solidFill>
                <a:effectLst>
                  <a:outerShdw blurRad="38100" dist="38100" dir="2700000" algn="tl">
                    <a:srgbClr val="000000">
                      <a:alpha val="43137"/>
                    </a:srgbClr>
                  </a:outerShdw>
                </a:effectLst>
                <a:latin typeface="Stencil" pitchFamily="82" charset="0"/>
                <a:ea typeface="+mj-ea"/>
                <a:cs typeface="+mj-cs"/>
              </a:rPr>
              <a:t>PRESUMPTIVE TAXATION</a:t>
            </a:r>
          </a:p>
        </p:txBody>
      </p:sp>
      <p:sp>
        <p:nvSpPr>
          <p:cNvPr id="41" name="Slide Number Placeholder 40"/>
          <p:cNvSpPr>
            <a:spLocks noGrp="1"/>
          </p:cNvSpPr>
          <p:nvPr>
            <p:ph type="sldNum" sz="quarter" idx="12"/>
          </p:nvPr>
        </p:nvSpPr>
        <p:spPr/>
        <p:txBody>
          <a:bodyPr/>
          <a:lstStyle/>
          <a:p>
            <a:pPr>
              <a:defRPr/>
            </a:pPr>
            <a:fld id="{D9047BA5-1834-412E-8869-49C58A2EFD2A}" type="slidenum">
              <a:rPr lang="en-US"/>
              <a:pPr>
                <a:defRPr/>
              </a:pPr>
              <a:t>11</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edge">
                                      <p:cBhvr>
                                        <p:cTn id="7" dur="20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075"/>
                                        </p:tgtEl>
                                        <p:attrNameLst>
                                          <p:attrName>style.visibility</p:attrName>
                                        </p:attrNameLst>
                                      </p:cBhvr>
                                      <p:to>
                                        <p:strVal val="visible"/>
                                      </p:to>
                                    </p:set>
                                    <p:animEffect transition="in" filter="wipe(down)">
                                      <p:cBhvr>
                                        <p:cTn id="12" dur="500"/>
                                        <p:tgtEl>
                                          <p:spTgt spid="3075"/>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076"/>
                                        </p:tgtEl>
                                        <p:attrNameLst>
                                          <p:attrName>style.visibility</p:attrName>
                                        </p:attrNameLst>
                                      </p:cBhvr>
                                      <p:to>
                                        <p:strVal val="visible"/>
                                      </p:to>
                                    </p:set>
                                    <p:animEffect transition="in" filter="wipe(down)">
                                      <p:cBhvr>
                                        <p:cTn id="15" dur="500"/>
                                        <p:tgtEl>
                                          <p:spTgt spid="3076"/>
                                        </p:tgtEl>
                                      </p:cBhvr>
                                    </p:animEffect>
                                  </p:childTnLst>
                                </p:cTn>
                              </p:par>
                              <p:par>
                                <p:cTn id="16" presetID="20" presetClass="entr" presetSubtype="0" fill="hold" grpId="0" nodeType="withEffect">
                                  <p:stCondLst>
                                    <p:cond delay="0"/>
                                  </p:stCondLst>
                                  <p:childTnLst>
                                    <p:set>
                                      <p:cBhvr>
                                        <p:cTn id="17" dur="1" fill="hold">
                                          <p:stCondLst>
                                            <p:cond delay="0"/>
                                          </p:stCondLst>
                                        </p:cTn>
                                        <p:tgtEl>
                                          <p:spTgt spid="3077"/>
                                        </p:tgtEl>
                                        <p:attrNameLst>
                                          <p:attrName>style.visibility</p:attrName>
                                        </p:attrNameLst>
                                      </p:cBhvr>
                                      <p:to>
                                        <p:strVal val="visible"/>
                                      </p:to>
                                    </p:set>
                                    <p:animEffect transition="in" filter="wedge">
                                      <p:cBhvr>
                                        <p:cTn id="18" dur="2000"/>
                                        <p:tgtEl>
                                          <p:spTgt spid="3077"/>
                                        </p:tgtEl>
                                      </p:cBhvr>
                                    </p:animEffect>
                                  </p:childTnLst>
                                </p:cTn>
                              </p:par>
                              <p:par>
                                <p:cTn id="19" presetID="20" presetClass="entr" presetSubtype="0" fill="hold" grpId="0" nodeType="withEffect">
                                  <p:stCondLst>
                                    <p:cond delay="0"/>
                                  </p:stCondLst>
                                  <p:childTnLst>
                                    <p:set>
                                      <p:cBhvr>
                                        <p:cTn id="20" dur="1" fill="hold">
                                          <p:stCondLst>
                                            <p:cond delay="0"/>
                                          </p:stCondLst>
                                        </p:cTn>
                                        <p:tgtEl>
                                          <p:spTgt spid="3078"/>
                                        </p:tgtEl>
                                        <p:attrNameLst>
                                          <p:attrName>style.visibility</p:attrName>
                                        </p:attrNameLst>
                                      </p:cBhvr>
                                      <p:to>
                                        <p:strVal val="visible"/>
                                      </p:to>
                                    </p:set>
                                    <p:animEffect transition="in" filter="wedge">
                                      <p:cBhvr>
                                        <p:cTn id="21" dur="2000"/>
                                        <p:tgtEl>
                                          <p:spTgt spid="3078"/>
                                        </p:tgtEl>
                                      </p:cBhvr>
                                    </p:animEffect>
                                  </p:childTnLst>
                                </p:cTn>
                              </p:par>
                              <p:par>
                                <p:cTn id="22" presetID="22" presetClass="entr" presetSubtype="4" fill="hold" nodeType="withEffect">
                                  <p:stCondLst>
                                    <p:cond delay="0"/>
                                  </p:stCondLst>
                                  <p:childTnLst>
                                    <p:set>
                                      <p:cBhvr>
                                        <p:cTn id="23" dur="1" fill="hold">
                                          <p:stCondLst>
                                            <p:cond delay="0"/>
                                          </p:stCondLst>
                                        </p:cTn>
                                        <p:tgtEl>
                                          <p:spTgt spid="3079"/>
                                        </p:tgtEl>
                                        <p:attrNameLst>
                                          <p:attrName>style.visibility</p:attrName>
                                        </p:attrNameLst>
                                      </p:cBhvr>
                                      <p:to>
                                        <p:strVal val="visible"/>
                                      </p:to>
                                    </p:set>
                                    <p:animEffect transition="in" filter="wipe(down)">
                                      <p:cBhvr>
                                        <p:cTn id="24" dur="500"/>
                                        <p:tgtEl>
                                          <p:spTgt spid="3079"/>
                                        </p:tgtEl>
                                      </p:cBhvr>
                                    </p:animEffect>
                                  </p:childTnLst>
                                </p:cTn>
                              </p:par>
                              <p:par>
                                <p:cTn id="25" presetID="22" presetClass="entr" presetSubtype="4" fill="hold" nodeType="withEffect">
                                  <p:stCondLst>
                                    <p:cond delay="0"/>
                                  </p:stCondLst>
                                  <p:childTnLst>
                                    <p:set>
                                      <p:cBhvr>
                                        <p:cTn id="26" dur="1" fill="hold">
                                          <p:stCondLst>
                                            <p:cond delay="0"/>
                                          </p:stCondLst>
                                        </p:cTn>
                                        <p:tgtEl>
                                          <p:spTgt spid="3080"/>
                                        </p:tgtEl>
                                        <p:attrNameLst>
                                          <p:attrName>style.visibility</p:attrName>
                                        </p:attrNameLst>
                                      </p:cBhvr>
                                      <p:to>
                                        <p:strVal val="visible"/>
                                      </p:to>
                                    </p:set>
                                    <p:animEffect transition="in" filter="wipe(down)">
                                      <p:cBhvr>
                                        <p:cTn id="27" dur="500"/>
                                        <p:tgtEl>
                                          <p:spTgt spid="3080"/>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086"/>
                                        </p:tgtEl>
                                        <p:attrNameLst>
                                          <p:attrName>style.visibility</p:attrName>
                                        </p:attrNameLst>
                                      </p:cBhvr>
                                      <p:to>
                                        <p:strVal val="visible"/>
                                      </p:to>
                                    </p:set>
                                    <p:animEffect transition="in" filter="slide(fromBottom)">
                                      <p:cBhvr>
                                        <p:cTn id="32" dur="1000"/>
                                        <p:tgtEl>
                                          <p:spTgt spid="3086"/>
                                        </p:tgtEl>
                                      </p:cBhvr>
                                    </p:animEffect>
                                  </p:childTnLst>
                                </p:cTn>
                              </p:par>
                              <p:par>
                                <p:cTn id="33" presetID="12" presetClass="entr" presetSubtype="4" fill="hold" grpId="0" nodeType="withEffect">
                                  <p:stCondLst>
                                    <p:cond delay="0"/>
                                  </p:stCondLst>
                                  <p:childTnLst>
                                    <p:set>
                                      <p:cBhvr>
                                        <p:cTn id="34" dur="1" fill="hold">
                                          <p:stCondLst>
                                            <p:cond delay="0"/>
                                          </p:stCondLst>
                                        </p:cTn>
                                        <p:tgtEl>
                                          <p:spTgt spid="3083"/>
                                        </p:tgtEl>
                                        <p:attrNameLst>
                                          <p:attrName>style.visibility</p:attrName>
                                        </p:attrNameLst>
                                      </p:cBhvr>
                                      <p:to>
                                        <p:strVal val="visible"/>
                                      </p:to>
                                    </p:set>
                                    <p:animEffect transition="in" filter="slide(fromBottom)">
                                      <p:cBhvr>
                                        <p:cTn id="35" dur="1000"/>
                                        <p:tgtEl>
                                          <p:spTgt spid="3083"/>
                                        </p:tgtEl>
                                      </p:cBhvr>
                                    </p:animEffect>
                                  </p:childTnLst>
                                </p:cTn>
                              </p:par>
                              <p:par>
                                <p:cTn id="36" presetID="12" presetClass="entr" presetSubtype="4" fill="hold" grpId="0" nodeType="withEffect">
                                  <p:stCondLst>
                                    <p:cond delay="0"/>
                                  </p:stCondLst>
                                  <p:childTnLst>
                                    <p:set>
                                      <p:cBhvr>
                                        <p:cTn id="37" dur="1" fill="hold">
                                          <p:stCondLst>
                                            <p:cond delay="0"/>
                                          </p:stCondLst>
                                        </p:cTn>
                                        <p:tgtEl>
                                          <p:spTgt spid="3087"/>
                                        </p:tgtEl>
                                        <p:attrNameLst>
                                          <p:attrName>style.visibility</p:attrName>
                                        </p:attrNameLst>
                                      </p:cBhvr>
                                      <p:to>
                                        <p:strVal val="visible"/>
                                      </p:to>
                                    </p:set>
                                    <p:animEffect transition="in" filter="slide(fromBottom)">
                                      <p:cBhvr>
                                        <p:cTn id="38" dur="1000"/>
                                        <p:tgtEl>
                                          <p:spTgt spid="3087"/>
                                        </p:tgtEl>
                                      </p:cBhvr>
                                    </p:animEffect>
                                  </p:childTnLst>
                                </p:cTn>
                              </p:par>
                              <p:par>
                                <p:cTn id="39" presetID="12" presetClass="entr" presetSubtype="4" fill="hold" grpId="0" nodeType="withEffect">
                                  <p:stCondLst>
                                    <p:cond delay="0"/>
                                  </p:stCondLst>
                                  <p:childTnLst>
                                    <p:set>
                                      <p:cBhvr>
                                        <p:cTn id="40" dur="1" fill="hold">
                                          <p:stCondLst>
                                            <p:cond delay="0"/>
                                          </p:stCondLst>
                                        </p:cTn>
                                        <p:tgtEl>
                                          <p:spTgt spid="3088"/>
                                        </p:tgtEl>
                                        <p:attrNameLst>
                                          <p:attrName>style.visibility</p:attrName>
                                        </p:attrNameLst>
                                      </p:cBhvr>
                                      <p:to>
                                        <p:strVal val="visible"/>
                                      </p:to>
                                    </p:set>
                                    <p:animEffect transition="in" filter="slide(fromBottom)">
                                      <p:cBhvr>
                                        <p:cTn id="41" dur="1000"/>
                                        <p:tgtEl>
                                          <p:spTgt spid="3088"/>
                                        </p:tgtEl>
                                      </p:cBhvr>
                                    </p:animEffect>
                                  </p:childTnLst>
                                </p:cTn>
                              </p:par>
                              <p:par>
                                <p:cTn id="42" presetID="12" presetClass="entr" presetSubtype="4" fill="hold" nodeType="withEffect">
                                  <p:stCondLst>
                                    <p:cond delay="0"/>
                                  </p:stCondLst>
                                  <p:childTnLst>
                                    <p:set>
                                      <p:cBhvr>
                                        <p:cTn id="43" dur="1" fill="hold">
                                          <p:stCondLst>
                                            <p:cond delay="0"/>
                                          </p:stCondLst>
                                        </p:cTn>
                                        <p:tgtEl>
                                          <p:spTgt spid="3091"/>
                                        </p:tgtEl>
                                        <p:attrNameLst>
                                          <p:attrName>style.visibility</p:attrName>
                                        </p:attrNameLst>
                                      </p:cBhvr>
                                      <p:to>
                                        <p:strVal val="visible"/>
                                      </p:to>
                                    </p:set>
                                    <p:animEffect transition="in" filter="slide(fromBottom)">
                                      <p:cBhvr>
                                        <p:cTn id="44" dur="1000"/>
                                        <p:tgtEl>
                                          <p:spTgt spid="3091"/>
                                        </p:tgtEl>
                                      </p:cBhvr>
                                    </p:animEffect>
                                  </p:childTnLst>
                                </p:cTn>
                              </p:par>
                              <p:par>
                                <p:cTn id="45" presetID="12" presetClass="entr" presetSubtype="4" fill="hold" nodeType="withEffect">
                                  <p:stCondLst>
                                    <p:cond delay="0"/>
                                  </p:stCondLst>
                                  <p:childTnLst>
                                    <p:set>
                                      <p:cBhvr>
                                        <p:cTn id="46" dur="1" fill="hold">
                                          <p:stCondLst>
                                            <p:cond delay="0"/>
                                          </p:stCondLst>
                                        </p:cTn>
                                        <p:tgtEl>
                                          <p:spTgt spid="3092"/>
                                        </p:tgtEl>
                                        <p:attrNameLst>
                                          <p:attrName>style.visibility</p:attrName>
                                        </p:attrNameLst>
                                      </p:cBhvr>
                                      <p:to>
                                        <p:strVal val="visible"/>
                                      </p:to>
                                    </p:set>
                                    <p:animEffect transition="in" filter="slide(fromBottom)">
                                      <p:cBhvr>
                                        <p:cTn id="47" dur="1000"/>
                                        <p:tgtEl>
                                          <p:spTgt spid="3092"/>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3093"/>
                                        </p:tgtEl>
                                        <p:attrNameLst>
                                          <p:attrName>style.visibility</p:attrName>
                                        </p:attrNameLst>
                                      </p:cBhvr>
                                      <p:to>
                                        <p:strVal val="visible"/>
                                      </p:to>
                                    </p:set>
                                    <p:animEffect transition="in" filter="slide(fromBottom)">
                                      <p:cBhvr>
                                        <p:cTn id="52" dur="500"/>
                                        <p:tgtEl>
                                          <p:spTgt spid="3093"/>
                                        </p:tgtEl>
                                      </p:cBhvr>
                                    </p:animEffect>
                                  </p:childTnLst>
                                </p:cTn>
                              </p:par>
                              <p:par>
                                <p:cTn id="53" presetID="12" presetClass="entr" presetSubtype="4" fill="hold" grpId="0" nodeType="withEffect">
                                  <p:stCondLst>
                                    <p:cond delay="0"/>
                                  </p:stCondLst>
                                  <p:childTnLst>
                                    <p:set>
                                      <p:cBhvr>
                                        <p:cTn id="54" dur="1" fill="hold">
                                          <p:stCondLst>
                                            <p:cond delay="0"/>
                                          </p:stCondLst>
                                        </p:cTn>
                                        <p:tgtEl>
                                          <p:spTgt spid="3094"/>
                                        </p:tgtEl>
                                        <p:attrNameLst>
                                          <p:attrName>style.visibility</p:attrName>
                                        </p:attrNameLst>
                                      </p:cBhvr>
                                      <p:to>
                                        <p:strVal val="visible"/>
                                      </p:to>
                                    </p:set>
                                    <p:animEffect transition="in" filter="slide(fromBottom)">
                                      <p:cBhvr>
                                        <p:cTn id="55" dur="500"/>
                                        <p:tgtEl>
                                          <p:spTgt spid="3094"/>
                                        </p:tgtEl>
                                      </p:cBhvr>
                                    </p:animEffect>
                                  </p:childTnLst>
                                </p:cTn>
                              </p:par>
                              <p:par>
                                <p:cTn id="56" presetID="12" presetClass="entr" presetSubtype="4" fill="hold" nodeType="withEffect">
                                  <p:stCondLst>
                                    <p:cond delay="0"/>
                                  </p:stCondLst>
                                  <p:childTnLst>
                                    <p:set>
                                      <p:cBhvr>
                                        <p:cTn id="57" dur="1" fill="hold">
                                          <p:stCondLst>
                                            <p:cond delay="0"/>
                                          </p:stCondLst>
                                        </p:cTn>
                                        <p:tgtEl>
                                          <p:spTgt spid="3097"/>
                                        </p:tgtEl>
                                        <p:attrNameLst>
                                          <p:attrName>style.visibility</p:attrName>
                                        </p:attrNameLst>
                                      </p:cBhvr>
                                      <p:to>
                                        <p:strVal val="visible"/>
                                      </p:to>
                                    </p:set>
                                    <p:animEffect transition="in" filter="slide(fromBottom)">
                                      <p:cBhvr>
                                        <p:cTn id="58" dur="500"/>
                                        <p:tgtEl>
                                          <p:spTgt spid="3097"/>
                                        </p:tgtEl>
                                      </p:cBhvr>
                                    </p:animEffect>
                                  </p:childTnLst>
                                </p:cTn>
                              </p:par>
                              <p:par>
                                <p:cTn id="59" presetID="12" presetClass="entr" presetSubtype="4" fill="hold" nodeType="withEffect">
                                  <p:stCondLst>
                                    <p:cond delay="0"/>
                                  </p:stCondLst>
                                  <p:childTnLst>
                                    <p:set>
                                      <p:cBhvr>
                                        <p:cTn id="60" dur="1" fill="hold">
                                          <p:stCondLst>
                                            <p:cond delay="0"/>
                                          </p:stCondLst>
                                        </p:cTn>
                                        <p:tgtEl>
                                          <p:spTgt spid="3098"/>
                                        </p:tgtEl>
                                        <p:attrNameLst>
                                          <p:attrName>style.visibility</p:attrName>
                                        </p:attrNameLst>
                                      </p:cBhvr>
                                      <p:to>
                                        <p:strVal val="visible"/>
                                      </p:to>
                                    </p:set>
                                    <p:animEffect transition="in" filter="slide(fromBottom)">
                                      <p:cBhvr>
                                        <p:cTn id="61" dur="500"/>
                                        <p:tgtEl>
                                          <p:spTgt spid="3098"/>
                                        </p:tgtEl>
                                      </p:cBhvr>
                                    </p:animEffect>
                                  </p:childTnLst>
                                </p:cTn>
                              </p:par>
                            </p:childTnLst>
                          </p:cTn>
                        </p:par>
                      </p:childTnLst>
                    </p:cTn>
                  </p:par>
                  <p:par>
                    <p:cTn id="62" fill="hold">
                      <p:stCondLst>
                        <p:cond delay="indefinite"/>
                      </p:stCondLst>
                      <p:childTnLst>
                        <p:par>
                          <p:cTn id="63" fill="hold">
                            <p:stCondLst>
                              <p:cond delay="0"/>
                            </p:stCondLst>
                            <p:childTnLst>
                              <p:par>
                                <p:cTn id="64" presetID="12" presetClass="entr" presetSubtype="4" fill="hold" grpId="0" nodeType="clickEffect">
                                  <p:stCondLst>
                                    <p:cond delay="0"/>
                                  </p:stCondLst>
                                  <p:childTnLst>
                                    <p:set>
                                      <p:cBhvr>
                                        <p:cTn id="65" dur="1" fill="hold">
                                          <p:stCondLst>
                                            <p:cond delay="0"/>
                                          </p:stCondLst>
                                        </p:cTn>
                                        <p:tgtEl>
                                          <p:spTgt spid="3085"/>
                                        </p:tgtEl>
                                        <p:attrNameLst>
                                          <p:attrName>style.visibility</p:attrName>
                                        </p:attrNameLst>
                                      </p:cBhvr>
                                      <p:to>
                                        <p:strVal val="visible"/>
                                      </p:to>
                                    </p:set>
                                    <p:animEffect transition="in" filter="slide(fromBottom)">
                                      <p:cBhvr>
                                        <p:cTn id="66" dur="1000"/>
                                        <p:tgtEl>
                                          <p:spTgt spid="3085"/>
                                        </p:tgtEl>
                                      </p:cBhvr>
                                    </p:animEffect>
                                  </p:childTnLst>
                                </p:cTn>
                              </p:par>
                              <p:par>
                                <p:cTn id="67" presetID="12" presetClass="entr" presetSubtype="4" fill="hold" grpId="0" nodeType="withEffect">
                                  <p:stCondLst>
                                    <p:cond delay="0"/>
                                  </p:stCondLst>
                                  <p:childTnLst>
                                    <p:set>
                                      <p:cBhvr>
                                        <p:cTn id="68" dur="1" fill="hold">
                                          <p:stCondLst>
                                            <p:cond delay="0"/>
                                          </p:stCondLst>
                                        </p:cTn>
                                        <p:tgtEl>
                                          <p:spTgt spid="3084"/>
                                        </p:tgtEl>
                                        <p:attrNameLst>
                                          <p:attrName>style.visibility</p:attrName>
                                        </p:attrNameLst>
                                      </p:cBhvr>
                                      <p:to>
                                        <p:strVal val="visible"/>
                                      </p:to>
                                    </p:set>
                                    <p:animEffect transition="in" filter="slide(fromBottom)">
                                      <p:cBhvr>
                                        <p:cTn id="69" dur="1000"/>
                                        <p:tgtEl>
                                          <p:spTgt spid="3084"/>
                                        </p:tgtEl>
                                      </p:cBhvr>
                                    </p:animEffect>
                                  </p:childTnLst>
                                </p:cTn>
                              </p:par>
                              <p:par>
                                <p:cTn id="70" presetID="12" presetClass="entr" presetSubtype="4" fill="hold" grpId="0" nodeType="withEffect">
                                  <p:stCondLst>
                                    <p:cond delay="0"/>
                                  </p:stCondLst>
                                  <p:childTnLst>
                                    <p:set>
                                      <p:cBhvr>
                                        <p:cTn id="71" dur="1" fill="hold">
                                          <p:stCondLst>
                                            <p:cond delay="0"/>
                                          </p:stCondLst>
                                        </p:cTn>
                                        <p:tgtEl>
                                          <p:spTgt spid="3089"/>
                                        </p:tgtEl>
                                        <p:attrNameLst>
                                          <p:attrName>style.visibility</p:attrName>
                                        </p:attrNameLst>
                                      </p:cBhvr>
                                      <p:to>
                                        <p:strVal val="visible"/>
                                      </p:to>
                                    </p:set>
                                    <p:animEffect transition="in" filter="slide(fromBottom)">
                                      <p:cBhvr>
                                        <p:cTn id="72" dur="1000"/>
                                        <p:tgtEl>
                                          <p:spTgt spid="3089"/>
                                        </p:tgtEl>
                                      </p:cBhvr>
                                    </p:animEffect>
                                  </p:childTnLst>
                                </p:cTn>
                              </p:par>
                              <p:par>
                                <p:cTn id="73" presetID="12" presetClass="entr" presetSubtype="4" fill="hold" grpId="0" nodeType="withEffect">
                                  <p:stCondLst>
                                    <p:cond delay="0"/>
                                  </p:stCondLst>
                                  <p:childTnLst>
                                    <p:set>
                                      <p:cBhvr>
                                        <p:cTn id="74" dur="1" fill="hold">
                                          <p:stCondLst>
                                            <p:cond delay="0"/>
                                          </p:stCondLst>
                                        </p:cTn>
                                        <p:tgtEl>
                                          <p:spTgt spid="3090"/>
                                        </p:tgtEl>
                                        <p:attrNameLst>
                                          <p:attrName>style.visibility</p:attrName>
                                        </p:attrNameLst>
                                      </p:cBhvr>
                                      <p:to>
                                        <p:strVal val="visible"/>
                                      </p:to>
                                    </p:set>
                                    <p:animEffect transition="in" filter="slide(fromBottom)">
                                      <p:cBhvr>
                                        <p:cTn id="75" dur="1000"/>
                                        <p:tgtEl>
                                          <p:spTgt spid="3090"/>
                                        </p:tgtEl>
                                      </p:cBhvr>
                                    </p:animEffect>
                                  </p:childTnLst>
                                </p:cTn>
                              </p:par>
                              <p:par>
                                <p:cTn id="76" presetID="12" presetClass="entr" presetSubtype="4" fill="hold" nodeType="withEffect">
                                  <p:stCondLst>
                                    <p:cond delay="0"/>
                                  </p:stCondLst>
                                  <p:childTnLst>
                                    <p:set>
                                      <p:cBhvr>
                                        <p:cTn id="77" dur="1" fill="hold">
                                          <p:stCondLst>
                                            <p:cond delay="0"/>
                                          </p:stCondLst>
                                        </p:cTn>
                                        <p:tgtEl>
                                          <p:spTgt spid="3095"/>
                                        </p:tgtEl>
                                        <p:attrNameLst>
                                          <p:attrName>style.visibility</p:attrName>
                                        </p:attrNameLst>
                                      </p:cBhvr>
                                      <p:to>
                                        <p:strVal val="visible"/>
                                      </p:to>
                                    </p:set>
                                    <p:animEffect transition="in" filter="slide(fromBottom)">
                                      <p:cBhvr>
                                        <p:cTn id="78" dur="1000"/>
                                        <p:tgtEl>
                                          <p:spTgt spid="3095"/>
                                        </p:tgtEl>
                                      </p:cBhvr>
                                    </p:animEffect>
                                  </p:childTnLst>
                                </p:cTn>
                              </p:par>
                              <p:par>
                                <p:cTn id="79" presetID="12" presetClass="entr" presetSubtype="4" fill="hold" nodeType="withEffect">
                                  <p:stCondLst>
                                    <p:cond delay="0"/>
                                  </p:stCondLst>
                                  <p:childTnLst>
                                    <p:set>
                                      <p:cBhvr>
                                        <p:cTn id="80" dur="1" fill="hold">
                                          <p:stCondLst>
                                            <p:cond delay="0"/>
                                          </p:stCondLst>
                                        </p:cTn>
                                        <p:tgtEl>
                                          <p:spTgt spid="3096"/>
                                        </p:tgtEl>
                                        <p:attrNameLst>
                                          <p:attrName>style.visibility</p:attrName>
                                        </p:attrNameLst>
                                      </p:cBhvr>
                                      <p:to>
                                        <p:strVal val="visible"/>
                                      </p:to>
                                    </p:set>
                                    <p:animEffect transition="in" filter="slide(fromBottom)">
                                      <p:cBhvr>
                                        <p:cTn id="81" dur="1000"/>
                                        <p:tgtEl>
                                          <p:spTgt spid="3096"/>
                                        </p:tgtEl>
                                      </p:cBhvr>
                                    </p:animEffect>
                                  </p:childTnLst>
                                </p:cTn>
                              </p:par>
                            </p:childTnLst>
                          </p:cTn>
                        </p:par>
                      </p:childTnLst>
                    </p:cTn>
                  </p:par>
                  <p:par>
                    <p:cTn id="82" fill="hold">
                      <p:stCondLst>
                        <p:cond delay="indefinite"/>
                      </p:stCondLst>
                      <p:childTnLst>
                        <p:par>
                          <p:cTn id="83" fill="hold">
                            <p:stCondLst>
                              <p:cond delay="0"/>
                            </p:stCondLst>
                            <p:childTnLst>
                              <p:par>
                                <p:cTn id="84" presetID="12" presetClass="entr" presetSubtype="4" fill="hold" grpId="0" nodeType="clickEffect">
                                  <p:stCondLst>
                                    <p:cond delay="0"/>
                                  </p:stCondLst>
                                  <p:childTnLst>
                                    <p:set>
                                      <p:cBhvr>
                                        <p:cTn id="85" dur="1" fill="hold">
                                          <p:stCondLst>
                                            <p:cond delay="0"/>
                                          </p:stCondLst>
                                        </p:cTn>
                                        <p:tgtEl>
                                          <p:spTgt spid="3100"/>
                                        </p:tgtEl>
                                        <p:attrNameLst>
                                          <p:attrName>style.visibility</p:attrName>
                                        </p:attrNameLst>
                                      </p:cBhvr>
                                      <p:to>
                                        <p:strVal val="visible"/>
                                      </p:to>
                                    </p:set>
                                    <p:animEffect transition="in" filter="slide(fromBottom)">
                                      <p:cBhvr>
                                        <p:cTn id="86" dur="500"/>
                                        <p:tgtEl>
                                          <p:spTgt spid="3100"/>
                                        </p:tgtEl>
                                      </p:cBhvr>
                                    </p:animEffect>
                                  </p:childTnLst>
                                </p:cTn>
                              </p:par>
                              <p:par>
                                <p:cTn id="87" presetID="12" presetClass="entr" presetSubtype="4" fill="hold" grpId="0" nodeType="withEffect">
                                  <p:stCondLst>
                                    <p:cond delay="0"/>
                                  </p:stCondLst>
                                  <p:childTnLst>
                                    <p:set>
                                      <p:cBhvr>
                                        <p:cTn id="88" dur="1" fill="hold">
                                          <p:stCondLst>
                                            <p:cond delay="0"/>
                                          </p:stCondLst>
                                        </p:cTn>
                                        <p:tgtEl>
                                          <p:spTgt spid="3104"/>
                                        </p:tgtEl>
                                        <p:attrNameLst>
                                          <p:attrName>style.visibility</p:attrName>
                                        </p:attrNameLst>
                                      </p:cBhvr>
                                      <p:to>
                                        <p:strVal val="visible"/>
                                      </p:to>
                                    </p:set>
                                    <p:animEffect transition="in" filter="slide(fromBottom)">
                                      <p:cBhvr>
                                        <p:cTn id="89" dur="500"/>
                                        <p:tgtEl>
                                          <p:spTgt spid="3104"/>
                                        </p:tgtEl>
                                      </p:cBhvr>
                                    </p:animEffect>
                                  </p:childTnLst>
                                </p:cTn>
                              </p:par>
                              <p:par>
                                <p:cTn id="90" presetID="12" presetClass="entr" presetSubtype="4" fill="hold" grpId="0" nodeType="withEffect">
                                  <p:stCondLst>
                                    <p:cond delay="0"/>
                                  </p:stCondLst>
                                  <p:childTnLst>
                                    <p:set>
                                      <p:cBhvr>
                                        <p:cTn id="91" dur="1" fill="hold">
                                          <p:stCondLst>
                                            <p:cond delay="0"/>
                                          </p:stCondLst>
                                        </p:cTn>
                                        <p:tgtEl>
                                          <p:spTgt spid="3106"/>
                                        </p:tgtEl>
                                        <p:attrNameLst>
                                          <p:attrName>style.visibility</p:attrName>
                                        </p:attrNameLst>
                                      </p:cBhvr>
                                      <p:to>
                                        <p:strVal val="visible"/>
                                      </p:to>
                                    </p:set>
                                    <p:animEffect transition="in" filter="slide(fromBottom)">
                                      <p:cBhvr>
                                        <p:cTn id="92" dur="500"/>
                                        <p:tgtEl>
                                          <p:spTgt spid="3106"/>
                                        </p:tgtEl>
                                      </p:cBhvr>
                                    </p:animEffect>
                                  </p:childTnLst>
                                </p:cTn>
                              </p:par>
                              <p:par>
                                <p:cTn id="93" presetID="12" presetClass="entr" presetSubtype="4" fill="hold" grpId="0" nodeType="withEffect">
                                  <p:stCondLst>
                                    <p:cond delay="0"/>
                                  </p:stCondLst>
                                  <p:childTnLst>
                                    <p:set>
                                      <p:cBhvr>
                                        <p:cTn id="94" dur="1" fill="hold">
                                          <p:stCondLst>
                                            <p:cond delay="0"/>
                                          </p:stCondLst>
                                        </p:cTn>
                                        <p:tgtEl>
                                          <p:spTgt spid="3105"/>
                                        </p:tgtEl>
                                        <p:attrNameLst>
                                          <p:attrName>style.visibility</p:attrName>
                                        </p:attrNameLst>
                                      </p:cBhvr>
                                      <p:to>
                                        <p:strVal val="visible"/>
                                      </p:to>
                                    </p:set>
                                    <p:animEffect transition="in" filter="slide(fromBottom)">
                                      <p:cBhvr>
                                        <p:cTn id="95" dur="500"/>
                                        <p:tgtEl>
                                          <p:spTgt spid="3105"/>
                                        </p:tgtEl>
                                      </p:cBhvr>
                                    </p:animEffect>
                                  </p:childTnLst>
                                </p:cTn>
                              </p:par>
                              <p:par>
                                <p:cTn id="96" presetID="12" presetClass="entr" presetSubtype="4" fill="hold" nodeType="withEffect">
                                  <p:stCondLst>
                                    <p:cond delay="0"/>
                                  </p:stCondLst>
                                  <p:childTnLst>
                                    <p:set>
                                      <p:cBhvr>
                                        <p:cTn id="97" dur="1" fill="hold">
                                          <p:stCondLst>
                                            <p:cond delay="0"/>
                                          </p:stCondLst>
                                        </p:cTn>
                                        <p:tgtEl>
                                          <p:spTgt spid="3107"/>
                                        </p:tgtEl>
                                        <p:attrNameLst>
                                          <p:attrName>style.visibility</p:attrName>
                                        </p:attrNameLst>
                                      </p:cBhvr>
                                      <p:to>
                                        <p:strVal val="visible"/>
                                      </p:to>
                                    </p:set>
                                    <p:animEffect transition="in" filter="slide(fromBottom)">
                                      <p:cBhvr>
                                        <p:cTn id="98" dur="500"/>
                                        <p:tgtEl>
                                          <p:spTgt spid="3107"/>
                                        </p:tgtEl>
                                      </p:cBhvr>
                                    </p:animEffect>
                                  </p:childTnLst>
                                </p:cTn>
                              </p:par>
                              <p:par>
                                <p:cTn id="99" presetID="12" presetClass="entr" presetSubtype="4" fill="hold" nodeType="withEffect">
                                  <p:stCondLst>
                                    <p:cond delay="0"/>
                                  </p:stCondLst>
                                  <p:childTnLst>
                                    <p:set>
                                      <p:cBhvr>
                                        <p:cTn id="100" dur="1" fill="hold">
                                          <p:stCondLst>
                                            <p:cond delay="0"/>
                                          </p:stCondLst>
                                        </p:cTn>
                                        <p:tgtEl>
                                          <p:spTgt spid="3108"/>
                                        </p:tgtEl>
                                        <p:attrNameLst>
                                          <p:attrName>style.visibility</p:attrName>
                                        </p:attrNameLst>
                                      </p:cBhvr>
                                      <p:to>
                                        <p:strVal val="visible"/>
                                      </p:to>
                                    </p:set>
                                    <p:animEffect transition="in" filter="slide(fromBottom)">
                                      <p:cBhvr>
                                        <p:cTn id="101" dur="500"/>
                                        <p:tgtEl>
                                          <p:spTgt spid="3108"/>
                                        </p:tgtEl>
                                      </p:cBhvr>
                                    </p:animEffect>
                                  </p:childTnLst>
                                </p:cTn>
                              </p:par>
                              <p:par>
                                <p:cTn id="102" presetID="12" presetClass="entr" presetSubtype="4" fill="hold" grpId="0" nodeType="withEffect">
                                  <p:stCondLst>
                                    <p:cond delay="0"/>
                                  </p:stCondLst>
                                  <p:childTnLst>
                                    <p:set>
                                      <p:cBhvr>
                                        <p:cTn id="103" dur="1" fill="hold">
                                          <p:stCondLst>
                                            <p:cond delay="0"/>
                                          </p:stCondLst>
                                        </p:cTn>
                                        <p:tgtEl>
                                          <p:spTgt spid="3109"/>
                                        </p:tgtEl>
                                        <p:attrNameLst>
                                          <p:attrName>style.visibility</p:attrName>
                                        </p:attrNameLst>
                                      </p:cBhvr>
                                      <p:to>
                                        <p:strVal val="visible"/>
                                      </p:to>
                                    </p:set>
                                    <p:animEffect transition="in" filter="slide(fromBottom)">
                                      <p:cBhvr>
                                        <p:cTn id="104" dur="500"/>
                                        <p:tgtEl>
                                          <p:spTgt spid="3109"/>
                                        </p:tgtEl>
                                      </p:cBhvr>
                                    </p:animEffect>
                                  </p:childTnLst>
                                </p:cTn>
                              </p:par>
                              <p:par>
                                <p:cTn id="105" presetID="12" presetClass="entr" presetSubtype="4" fill="hold" nodeType="withEffect">
                                  <p:stCondLst>
                                    <p:cond delay="0"/>
                                  </p:stCondLst>
                                  <p:childTnLst>
                                    <p:set>
                                      <p:cBhvr>
                                        <p:cTn id="106" dur="1" fill="hold">
                                          <p:stCondLst>
                                            <p:cond delay="0"/>
                                          </p:stCondLst>
                                        </p:cTn>
                                        <p:tgtEl>
                                          <p:spTgt spid="3111"/>
                                        </p:tgtEl>
                                        <p:attrNameLst>
                                          <p:attrName>style.visibility</p:attrName>
                                        </p:attrNameLst>
                                      </p:cBhvr>
                                      <p:to>
                                        <p:strVal val="visible"/>
                                      </p:to>
                                    </p:set>
                                    <p:animEffect transition="in" filter="slide(fromBottom)">
                                      <p:cBhvr>
                                        <p:cTn id="107" dur="500"/>
                                        <p:tgtEl>
                                          <p:spTgt spid="3111"/>
                                        </p:tgtEl>
                                      </p:cBhvr>
                                    </p:animEffect>
                                  </p:childTnLst>
                                </p:cTn>
                              </p:par>
                              <p:par>
                                <p:cTn id="108" presetID="12" presetClass="entr" presetSubtype="4" fill="hold" grpId="0" nodeType="withEffect">
                                  <p:stCondLst>
                                    <p:cond delay="0"/>
                                  </p:stCondLst>
                                  <p:childTnLst>
                                    <p:set>
                                      <p:cBhvr>
                                        <p:cTn id="109" dur="1" fill="hold">
                                          <p:stCondLst>
                                            <p:cond delay="0"/>
                                          </p:stCondLst>
                                        </p:cTn>
                                        <p:tgtEl>
                                          <p:spTgt spid="3110"/>
                                        </p:tgtEl>
                                        <p:attrNameLst>
                                          <p:attrName>style.visibility</p:attrName>
                                        </p:attrNameLst>
                                      </p:cBhvr>
                                      <p:to>
                                        <p:strVal val="visible"/>
                                      </p:to>
                                    </p:set>
                                    <p:animEffect transition="in" filter="slide(fromBottom)">
                                      <p:cBhvr>
                                        <p:cTn id="110" dur="500"/>
                                        <p:tgtEl>
                                          <p:spTgt spid="3110"/>
                                        </p:tgtEl>
                                      </p:cBhvr>
                                    </p:animEffect>
                                  </p:childTnLst>
                                </p:cTn>
                              </p:par>
                              <p:par>
                                <p:cTn id="111" presetID="12" presetClass="entr" presetSubtype="4" fill="hold" nodeType="withEffect">
                                  <p:stCondLst>
                                    <p:cond delay="0"/>
                                  </p:stCondLst>
                                  <p:childTnLst>
                                    <p:set>
                                      <p:cBhvr>
                                        <p:cTn id="112" dur="1" fill="hold">
                                          <p:stCondLst>
                                            <p:cond delay="0"/>
                                          </p:stCondLst>
                                        </p:cTn>
                                        <p:tgtEl>
                                          <p:spTgt spid="3112"/>
                                        </p:tgtEl>
                                        <p:attrNameLst>
                                          <p:attrName>style.visibility</p:attrName>
                                        </p:attrNameLst>
                                      </p:cBhvr>
                                      <p:to>
                                        <p:strVal val="visible"/>
                                      </p:to>
                                    </p:set>
                                    <p:animEffect transition="in" filter="slide(fromBottom)">
                                      <p:cBhvr>
                                        <p:cTn id="113" dur="500"/>
                                        <p:tgtEl>
                                          <p:spTgt spid="3112"/>
                                        </p:tgtEl>
                                      </p:cBhvr>
                                    </p:animEffect>
                                  </p:childTnLst>
                                </p:cTn>
                              </p:par>
                              <p:par>
                                <p:cTn id="114" presetID="12" presetClass="entr" presetSubtype="4" fill="hold" grpId="0" nodeType="withEffect">
                                  <p:stCondLst>
                                    <p:cond delay="0"/>
                                  </p:stCondLst>
                                  <p:childTnLst>
                                    <p:set>
                                      <p:cBhvr>
                                        <p:cTn id="115" dur="1" fill="hold">
                                          <p:stCondLst>
                                            <p:cond delay="0"/>
                                          </p:stCondLst>
                                        </p:cTn>
                                        <p:tgtEl>
                                          <p:spTgt spid="3101"/>
                                        </p:tgtEl>
                                        <p:attrNameLst>
                                          <p:attrName>style.visibility</p:attrName>
                                        </p:attrNameLst>
                                      </p:cBhvr>
                                      <p:to>
                                        <p:strVal val="visible"/>
                                      </p:to>
                                    </p:set>
                                    <p:animEffect transition="in" filter="slide(fromBottom)">
                                      <p:cBhvr>
                                        <p:cTn id="116" dur="500"/>
                                        <p:tgtEl>
                                          <p:spTgt spid="3101"/>
                                        </p:tgtEl>
                                      </p:cBhvr>
                                    </p:animEffect>
                                  </p:childTnLst>
                                </p:cTn>
                              </p:par>
                              <p:par>
                                <p:cTn id="117" presetID="12" presetClass="entr" presetSubtype="4" fill="hold" nodeType="withEffect">
                                  <p:stCondLst>
                                    <p:cond delay="0"/>
                                  </p:stCondLst>
                                  <p:childTnLst>
                                    <p:set>
                                      <p:cBhvr>
                                        <p:cTn id="118" dur="1" fill="hold">
                                          <p:stCondLst>
                                            <p:cond delay="0"/>
                                          </p:stCondLst>
                                        </p:cTn>
                                        <p:tgtEl>
                                          <p:spTgt spid="3099"/>
                                        </p:tgtEl>
                                        <p:attrNameLst>
                                          <p:attrName>style.visibility</p:attrName>
                                        </p:attrNameLst>
                                      </p:cBhvr>
                                      <p:to>
                                        <p:strVal val="visible"/>
                                      </p:to>
                                    </p:set>
                                    <p:animEffect transition="in" filter="slide(fromBottom)">
                                      <p:cBhvr>
                                        <p:cTn id="119" dur="500"/>
                                        <p:tgtEl>
                                          <p:spTgt spid="3099"/>
                                        </p:tgtEl>
                                      </p:cBhvr>
                                    </p:animEffect>
                                  </p:childTnLst>
                                </p:cTn>
                              </p:par>
                              <p:par>
                                <p:cTn id="120" presetID="12" presetClass="entr" presetSubtype="4" fill="hold" grpId="0" nodeType="withEffect">
                                  <p:stCondLst>
                                    <p:cond delay="0"/>
                                  </p:stCondLst>
                                  <p:childTnLst>
                                    <p:set>
                                      <p:cBhvr>
                                        <p:cTn id="121" dur="1" fill="hold">
                                          <p:stCondLst>
                                            <p:cond delay="0"/>
                                          </p:stCondLst>
                                        </p:cTn>
                                        <p:tgtEl>
                                          <p:spTgt spid="3102"/>
                                        </p:tgtEl>
                                        <p:attrNameLst>
                                          <p:attrName>style.visibility</p:attrName>
                                        </p:attrNameLst>
                                      </p:cBhvr>
                                      <p:to>
                                        <p:strVal val="visible"/>
                                      </p:to>
                                    </p:set>
                                    <p:animEffect transition="in" filter="slide(fromBottom)">
                                      <p:cBhvr>
                                        <p:cTn id="122" dur="500"/>
                                        <p:tgtEl>
                                          <p:spTgt spid="3102"/>
                                        </p:tgtEl>
                                      </p:cBhvr>
                                    </p:animEffect>
                                  </p:childTnLst>
                                </p:cTn>
                              </p:par>
                              <p:par>
                                <p:cTn id="123" presetID="12" presetClass="entr" presetSubtype="4" fill="hold" nodeType="withEffect">
                                  <p:stCondLst>
                                    <p:cond delay="0"/>
                                  </p:stCondLst>
                                  <p:childTnLst>
                                    <p:set>
                                      <p:cBhvr>
                                        <p:cTn id="124" dur="1" fill="hold">
                                          <p:stCondLst>
                                            <p:cond delay="0"/>
                                          </p:stCondLst>
                                        </p:cTn>
                                        <p:tgtEl>
                                          <p:spTgt spid="3103"/>
                                        </p:tgtEl>
                                        <p:attrNameLst>
                                          <p:attrName>style.visibility</p:attrName>
                                        </p:attrNameLst>
                                      </p:cBhvr>
                                      <p:to>
                                        <p:strVal val="visible"/>
                                      </p:to>
                                    </p:set>
                                    <p:animEffect transition="in" filter="slide(fromBottom)">
                                      <p:cBhvr>
                                        <p:cTn id="125" dur="500"/>
                                        <p:tgtEl>
                                          <p:spTgt spid="3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3076" grpId="0" animBg="1"/>
      <p:bldP spid="3077" grpId="0" animBg="1"/>
      <p:bldP spid="3078" grpId="0" animBg="1"/>
      <p:bldP spid="3083" grpId="0" animBg="1"/>
      <p:bldP spid="3084" grpId="0" animBg="1"/>
      <p:bldP spid="3085" grpId="0" animBg="1"/>
      <p:bldP spid="3086" grpId="0" animBg="1"/>
      <p:bldP spid="3087" grpId="0" animBg="1"/>
      <p:bldP spid="3088" grpId="0" animBg="1"/>
      <p:bldP spid="3089" grpId="0" animBg="1"/>
      <p:bldP spid="3090" grpId="0" animBg="1"/>
      <p:bldP spid="3093" grpId="0" animBg="1"/>
      <p:bldP spid="3094" grpId="0" animBg="1"/>
      <p:bldP spid="3100" grpId="0" animBg="1"/>
      <p:bldP spid="3101" grpId="0" animBg="1"/>
      <p:bldP spid="3102" grpId="0" animBg="1"/>
      <p:bldP spid="3104" grpId="0" animBg="1"/>
      <p:bldP spid="3105" grpId="0" animBg="1"/>
      <p:bldP spid="3106" grpId="0" animBg="1"/>
      <p:bldP spid="3109" grpId="0" animBg="1"/>
      <p:bldP spid="31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eaLnBrk="1" hangingPunct="1">
              <a:defRPr/>
            </a:pPr>
            <a:r>
              <a:rPr lang="en-US" sz="3900" dirty="0" smtClean="0">
                <a:solidFill>
                  <a:schemeClr val="accent4">
                    <a:lumMod val="50000"/>
                  </a:schemeClr>
                </a:solidFill>
                <a:effectLst>
                  <a:outerShdw blurRad="38100" dist="38100" dir="2700000" algn="tl">
                    <a:srgbClr val="000000">
                      <a:alpha val="43137"/>
                    </a:srgbClr>
                  </a:outerShdw>
                </a:effectLst>
                <a:latin typeface="Stencil" pitchFamily="82" charset="0"/>
              </a:rPr>
              <a:t>Case study</a:t>
            </a:r>
            <a:endParaRPr lang="en-IN" sz="39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sp>
        <p:nvSpPr>
          <p:cNvPr id="6" name="Content Placeholder 5"/>
          <p:cNvSpPr>
            <a:spLocks noGrp="1"/>
          </p:cNvSpPr>
          <p:nvPr>
            <p:ph idx="1"/>
          </p:nvPr>
        </p:nvSpPr>
        <p:spPr/>
        <p:txBody>
          <a:bodyPr/>
          <a:lstStyle/>
          <a:p>
            <a:pPr algn="just" eaLnBrk="1" fontAlgn="auto" hangingPunct="1">
              <a:spcAft>
                <a:spcPts val="0"/>
              </a:spcAft>
              <a:buFont typeface="Arial" pitchFamily="34" charset="0"/>
              <a:buChar char="•"/>
              <a:defRPr/>
            </a:pPr>
            <a:r>
              <a:rPr lang="en-US" sz="24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Albert Inc is a company resident in country X. Albert Inc leases an </a:t>
            </a:r>
            <a:r>
              <a:rPr lang="en-US" sz="2400" dirty="0" err="1" smtClean="0">
                <a:solidFill>
                  <a:schemeClr val="accent2">
                    <a:lumMod val="75000"/>
                  </a:schemeClr>
                </a:solidFill>
                <a:effectLst>
                  <a:outerShdw blurRad="38100" dist="38100" dir="2700000" algn="tl">
                    <a:srgbClr val="000000">
                      <a:alpha val="43137"/>
                    </a:srgbClr>
                  </a:outerShdw>
                </a:effectLst>
                <a:latin typeface="Monotype Corsiva" pitchFamily="66" charset="0"/>
              </a:rPr>
              <a:t>aeroplane</a:t>
            </a:r>
            <a:r>
              <a:rPr lang="en-US" sz="24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 from Airbus, which is a corporation resident in country Y. Albert Inc, pays Airbus a lease payment of USD 200,000. Under its domestic law, country X levies 20% withholding tax on the lease payment made by Albert Inc. The DTA between country X and country Y exists which contains “Royalties clause” and allows the contracting states to levy a withholding tax on royalties paid by residents of their states of 10% of the gross amount of the royalty. </a:t>
            </a:r>
            <a:endParaRPr lang="en-IN" sz="240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charset="0"/>
              <a:buNone/>
              <a:defRPr/>
            </a:pPr>
            <a:r>
              <a:rPr lang="en-US" sz="24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	How much tax is to be withheld by Albert Inc?</a:t>
            </a:r>
            <a:endParaRPr lang="en-IN" sz="240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eaLnBrk="1" hangingPunct="1">
              <a:buFont typeface="Arial" charset="0"/>
              <a:buNone/>
              <a:defRPr/>
            </a:pPr>
            <a:r>
              <a:rPr lang="en-US" sz="2000" dirty="0" smtClean="0"/>
              <a:t> </a:t>
            </a:r>
            <a:endParaRPr lang="en-IN" sz="2000" dirty="0" smtClean="0"/>
          </a:p>
          <a:p>
            <a:pPr algn="just" eaLnBrk="1" fontAlgn="auto" hangingPunct="1">
              <a:spcAft>
                <a:spcPts val="0"/>
              </a:spcAft>
              <a:defRPr/>
            </a:pPr>
            <a:r>
              <a:rPr lang="en-US" sz="24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Take the same facts as in question above, but now assume that the DTA between country X and country Y contains no definition of “royalties”.  </a:t>
            </a:r>
            <a:endParaRPr lang="en-IN" sz="240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eaLnBrk="1" hangingPunct="1">
              <a:defRPr/>
            </a:pPr>
            <a:endParaRPr lang="en-IN" dirty="0"/>
          </a:p>
        </p:txBody>
      </p:sp>
      <p:sp>
        <p:nvSpPr>
          <p:cNvPr id="3" name="Slide Number Placeholder 2"/>
          <p:cNvSpPr>
            <a:spLocks noGrp="1"/>
          </p:cNvSpPr>
          <p:nvPr>
            <p:ph type="sldNum" sz="quarter" idx="12"/>
          </p:nvPr>
        </p:nvSpPr>
        <p:spPr/>
        <p:txBody>
          <a:bodyPr/>
          <a:lstStyle/>
          <a:p>
            <a:pPr>
              <a:defRPr/>
            </a:pPr>
            <a:fld id="{34445F0D-6C5F-415B-99E7-CDD78B00B21B}"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fontScale="90000"/>
          </a:bodyPr>
          <a:lstStyle/>
          <a:p>
            <a:pPr eaLnBrk="1" fontAlgn="auto" hangingPunct="1">
              <a:spcAft>
                <a:spcPts val="0"/>
              </a:spcAft>
              <a:defRPr/>
            </a:pPr>
            <a:r>
              <a:rPr lang="en-US" sz="3900" dirty="0" smtClean="0">
                <a:solidFill>
                  <a:schemeClr val="accent4">
                    <a:lumMod val="50000"/>
                  </a:schemeClr>
                </a:solidFill>
                <a:effectLst>
                  <a:outerShdw blurRad="38100" dist="38100" dir="2700000" algn="tl">
                    <a:srgbClr val="000000">
                      <a:alpha val="43137"/>
                    </a:srgbClr>
                  </a:outerShdw>
                </a:effectLst>
                <a:latin typeface="Stencil" pitchFamily="82" charset="0"/>
              </a:rPr>
              <a:t>Royalties/ FTS  - How dept &amp; assessee look at it</a:t>
            </a:r>
            <a:endParaRPr lang="en-US" sz="39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graphicFrame>
        <p:nvGraphicFramePr>
          <p:cNvPr id="10" name="Content Placeholder 9"/>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Box 12"/>
          <p:cNvSpPr txBox="1"/>
          <p:nvPr/>
        </p:nvSpPr>
        <p:spPr>
          <a:xfrm>
            <a:off x="2286000" y="2133600"/>
            <a:ext cx="1066800" cy="708025"/>
          </a:xfrm>
          <a:prstGeom prst="rect">
            <a:avLst/>
          </a:prstGeom>
          <a:noFill/>
        </p:spPr>
        <p:txBody>
          <a:bodyPr>
            <a:spAutoFit/>
          </a:bodyPr>
          <a:lstStyle/>
          <a:p>
            <a:pPr fontAlgn="auto">
              <a:spcBef>
                <a:spcPts val="0"/>
              </a:spcBef>
              <a:spcAft>
                <a:spcPts val="0"/>
              </a:spcAft>
              <a:defRPr/>
            </a:pPr>
            <a:r>
              <a:rPr lang="en-US" sz="2000" dirty="0">
                <a:solidFill>
                  <a:schemeClr val="accent2">
                    <a:lumMod val="75000"/>
                  </a:schemeClr>
                </a:solidFill>
                <a:latin typeface="Monotype Corsiva" pitchFamily="66" charset="0"/>
                <a:cs typeface="+mn-cs"/>
              </a:rPr>
              <a:t>Classify income as</a:t>
            </a:r>
          </a:p>
        </p:txBody>
      </p:sp>
      <p:sp>
        <p:nvSpPr>
          <p:cNvPr id="14" name="TextBox 13"/>
          <p:cNvSpPr txBox="1"/>
          <p:nvPr/>
        </p:nvSpPr>
        <p:spPr>
          <a:xfrm>
            <a:off x="5410200" y="2286000"/>
            <a:ext cx="1066800" cy="461963"/>
          </a:xfrm>
          <a:prstGeom prst="rect">
            <a:avLst/>
          </a:prstGeom>
          <a:noFill/>
        </p:spPr>
        <p:txBody>
          <a:bodyPr>
            <a:spAutoFit/>
          </a:bodyPr>
          <a:lstStyle/>
          <a:p>
            <a:pPr fontAlgn="auto">
              <a:spcBef>
                <a:spcPts val="0"/>
              </a:spcBef>
              <a:spcAft>
                <a:spcPts val="0"/>
              </a:spcAft>
              <a:defRPr/>
            </a:pPr>
            <a:r>
              <a:rPr lang="en-US" sz="2400" dirty="0">
                <a:solidFill>
                  <a:schemeClr val="accent2">
                    <a:lumMod val="75000"/>
                  </a:schemeClr>
                </a:solidFill>
                <a:latin typeface="Monotype Corsiva" pitchFamily="66" charset="0"/>
                <a:cs typeface="+mn-cs"/>
              </a:rPr>
              <a:t>Tax @</a:t>
            </a:r>
          </a:p>
        </p:txBody>
      </p:sp>
      <p:graphicFrame>
        <p:nvGraphicFramePr>
          <p:cNvPr id="15" name="Content Placeholder 9"/>
          <p:cNvGraphicFramePr>
            <a:graphicFrameLocks/>
          </p:cNvGraphicFramePr>
          <p:nvPr/>
        </p:nvGraphicFramePr>
        <p:xfrm>
          <a:off x="457200" y="38100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1026" name="Picture 2" descr="C:\Documents and Settings\MCA\Desktop\Tax-Deducted-@-Source2-300x300.jpg"/>
          <p:cNvPicPr>
            <a:picLocks noChangeAspect="1" noChangeArrowheads="1"/>
          </p:cNvPicPr>
          <p:nvPr/>
        </p:nvPicPr>
        <p:blipFill>
          <a:blip r:embed="rId12" cstate="print"/>
          <a:srcRect/>
          <a:stretch>
            <a:fillRect/>
          </a:stretch>
        </p:blipFill>
        <p:spPr bwMode="auto">
          <a:xfrm>
            <a:off x="457200" y="4191000"/>
            <a:ext cx="1828800" cy="1066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7" name="TextBox 16"/>
          <p:cNvSpPr txBox="1"/>
          <p:nvPr/>
        </p:nvSpPr>
        <p:spPr>
          <a:xfrm>
            <a:off x="2286000" y="4397375"/>
            <a:ext cx="1066800" cy="708025"/>
          </a:xfrm>
          <a:prstGeom prst="rect">
            <a:avLst/>
          </a:prstGeom>
          <a:noFill/>
        </p:spPr>
        <p:txBody>
          <a:bodyPr>
            <a:spAutoFit/>
          </a:bodyPr>
          <a:lstStyle/>
          <a:p>
            <a:pPr fontAlgn="auto">
              <a:spcBef>
                <a:spcPts val="0"/>
              </a:spcBef>
              <a:spcAft>
                <a:spcPts val="0"/>
              </a:spcAft>
              <a:defRPr/>
            </a:pPr>
            <a:r>
              <a:rPr lang="en-US" sz="2000" dirty="0">
                <a:solidFill>
                  <a:schemeClr val="accent2">
                    <a:lumMod val="75000"/>
                  </a:schemeClr>
                </a:solidFill>
                <a:latin typeface="Monotype Corsiva" pitchFamily="66" charset="0"/>
                <a:cs typeface="+mn-cs"/>
              </a:rPr>
              <a:t>Classify income as</a:t>
            </a:r>
          </a:p>
        </p:txBody>
      </p:sp>
      <p:sp>
        <p:nvSpPr>
          <p:cNvPr id="18" name="TextBox 17"/>
          <p:cNvSpPr txBox="1"/>
          <p:nvPr/>
        </p:nvSpPr>
        <p:spPr>
          <a:xfrm>
            <a:off x="5410200" y="4491038"/>
            <a:ext cx="1066800" cy="461962"/>
          </a:xfrm>
          <a:prstGeom prst="rect">
            <a:avLst/>
          </a:prstGeom>
          <a:noFill/>
        </p:spPr>
        <p:txBody>
          <a:bodyPr>
            <a:spAutoFit/>
          </a:bodyPr>
          <a:lstStyle/>
          <a:p>
            <a:pPr fontAlgn="auto">
              <a:spcBef>
                <a:spcPts val="0"/>
              </a:spcBef>
              <a:spcAft>
                <a:spcPts val="0"/>
              </a:spcAft>
              <a:defRPr/>
            </a:pPr>
            <a:r>
              <a:rPr lang="en-US" sz="2400" dirty="0">
                <a:solidFill>
                  <a:schemeClr val="accent2">
                    <a:lumMod val="75000"/>
                  </a:schemeClr>
                </a:solidFill>
                <a:latin typeface="Monotype Corsiva" pitchFamily="66" charset="0"/>
                <a:cs typeface="+mn-cs"/>
              </a:rPr>
              <a:t>Tax @</a:t>
            </a:r>
          </a:p>
        </p:txBody>
      </p:sp>
      <p:pic>
        <p:nvPicPr>
          <p:cNvPr id="1027" name="Picture 3" descr="C:\Documents and Settings\MCA\Desktop\business-income-scheme.jpg"/>
          <p:cNvPicPr>
            <a:picLocks noChangeAspect="1" noChangeArrowheads="1"/>
          </p:cNvPicPr>
          <p:nvPr/>
        </p:nvPicPr>
        <p:blipFill>
          <a:blip r:embed="rId13" cstate="print"/>
          <a:srcRect/>
          <a:stretch>
            <a:fillRect/>
          </a:stretch>
        </p:blipFill>
        <p:spPr bwMode="auto">
          <a:xfrm>
            <a:off x="3429000" y="4191000"/>
            <a:ext cx="1905000" cy="1066800"/>
          </a:xfrm>
          <a:prstGeom prst="rect">
            <a:avLst/>
          </a:prstGeom>
          <a:noFill/>
          <a:ln w="9525">
            <a:noFill/>
            <a:miter lim="800000"/>
            <a:headEnd/>
            <a:tailEnd/>
          </a:ln>
        </p:spPr>
      </p:pic>
      <p:pic>
        <p:nvPicPr>
          <p:cNvPr id="1028" name="Picture 4" descr="C:\Documents and Settings\MCA\Desktop\low-rate-mortgage.jpg"/>
          <p:cNvPicPr>
            <a:picLocks noChangeAspect="1" noChangeArrowheads="1"/>
          </p:cNvPicPr>
          <p:nvPr/>
        </p:nvPicPr>
        <p:blipFill>
          <a:blip r:embed="rId14" cstate="print"/>
          <a:srcRect/>
          <a:stretch>
            <a:fillRect/>
          </a:stretch>
        </p:blipFill>
        <p:spPr bwMode="auto">
          <a:xfrm>
            <a:off x="6477000" y="4191000"/>
            <a:ext cx="1828800" cy="1066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6" name="Slide Number Placeholder 15"/>
          <p:cNvSpPr>
            <a:spLocks noGrp="1"/>
          </p:cNvSpPr>
          <p:nvPr>
            <p:ph type="sldNum" sz="quarter" idx="12"/>
          </p:nvPr>
        </p:nvSpPr>
        <p:spPr/>
        <p:txBody>
          <a:bodyPr/>
          <a:lstStyle/>
          <a:p>
            <a:pPr>
              <a:defRPr/>
            </a:pPr>
            <a:fld id="{D307348E-DBFF-4009-A3D4-CC3919987789}" type="slidenum">
              <a:rPr lang="en-US"/>
              <a:pPr>
                <a:defRPr/>
              </a:pPr>
              <a:t>13</a:t>
            </a:fld>
            <a:endParaRPr lang="en-US"/>
          </a:p>
        </p:txBody>
      </p:sp>
      <p:sp>
        <p:nvSpPr>
          <p:cNvPr id="4" name="TextBox 3"/>
          <p:cNvSpPr txBox="1"/>
          <p:nvPr/>
        </p:nvSpPr>
        <p:spPr>
          <a:xfrm>
            <a:off x="441960" y="5934670"/>
            <a:ext cx="7848600" cy="1015663"/>
          </a:xfrm>
          <a:prstGeom prst="rect">
            <a:avLst/>
          </a:prstGeom>
          <a:noFill/>
        </p:spPr>
        <p:txBody>
          <a:bodyPr wrap="square" rtlCol="0">
            <a:spAutoFit/>
          </a:bodyPr>
          <a:lstStyle/>
          <a:p>
            <a:r>
              <a:rPr lang="en-US" sz="2000" dirty="0" smtClean="0">
                <a:latin typeface="Monotype Corsiva" pitchFamily="66" charset="0"/>
              </a:rPr>
              <a:t>Tax authorities may not like to classify royalty as business income because </a:t>
            </a:r>
          </a:p>
          <a:p>
            <a:r>
              <a:rPr lang="en-US" sz="2000" dirty="0" smtClean="0">
                <a:latin typeface="Monotype Corsiva" pitchFamily="66" charset="0"/>
              </a:rPr>
              <a:t>– No source taxation</a:t>
            </a:r>
          </a:p>
          <a:p>
            <a:r>
              <a:rPr lang="en-US" sz="2000" dirty="0" smtClean="0">
                <a:latin typeface="Monotype Corsiva" pitchFamily="66" charset="0"/>
              </a:rPr>
              <a:t>- Source state obliged to provide deduction</a:t>
            </a:r>
            <a:endParaRPr lang="en-IN" sz="2000" dirty="0">
              <a:latin typeface="Monotype Corsiva"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edge">
                                      <p:cBhvr>
                                        <p:cTn id="12" dur="2000"/>
                                        <p:tgtEl>
                                          <p:spTgt spid="10"/>
                                        </p:tgtEl>
                                      </p:cBhvr>
                                    </p:animEffect>
                                  </p:childTnLst>
                                </p:cTn>
                              </p:par>
                              <p:par>
                                <p:cTn id="13" presetID="20"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edge">
                                      <p:cBhvr>
                                        <p:cTn id="15" dur="20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edge">
                                      <p:cBhvr>
                                        <p:cTn id="20" dur="2000"/>
                                        <p:tgtEl>
                                          <p:spTgt spid="15"/>
                                        </p:tgtEl>
                                      </p:cBhvr>
                                    </p:animEffect>
                                  </p:childTnLst>
                                </p:cTn>
                              </p:par>
                              <p:par>
                                <p:cTn id="21" presetID="20" presetClass="entr" presetSubtype="0" fill="hold" nodeType="withEffect">
                                  <p:stCondLst>
                                    <p:cond delay="0"/>
                                  </p:stCondLst>
                                  <p:childTnLst>
                                    <p:set>
                                      <p:cBhvr>
                                        <p:cTn id="22" dur="1" fill="hold">
                                          <p:stCondLst>
                                            <p:cond delay="0"/>
                                          </p:stCondLst>
                                        </p:cTn>
                                        <p:tgtEl>
                                          <p:spTgt spid="1028"/>
                                        </p:tgtEl>
                                        <p:attrNameLst>
                                          <p:attrName>style.visibility</p:attrName>
                                        </p:attrNameLst>
                                      </p:cBhvr>
                                      <p:to>
                                        <p:strVal val="visible"/>
                                      </p:to>
                                    </p:set>
                                    <p:animEffect transition="in" filter="wedge">
                                      <p:cBhvr>
                                        <p:cTn id="23" dur="2000"/>
                                        <p:tgtEl>
                                          <p:spTgt spid="1028"/>
                                        </p:tgtEl>
                                      </p:cBhvr>
                                    </p:animEffect>
                                  </p:childTnLst>
                                </p:cTn>
                              </p:par>
                              <p:par>
                                <p:cTn id="24" presetID="20" presetClass="entr" presetSubtype="0" fill="hold" nodeType="withEffect">
                                  <p:stCondLst>
                                    <p:cond delay="0"/>
                                  </p:stCondLst>
                                  <p:childTnLst>
                                    <p:set>
                                      <p:cBhvr>
                                        <p:cTn id="25" dur="1" fill="hold">
                                          <p:stCondLst>
                                            <p:cond delay="0"/>
                                          </p:stCondLst>
                                        </p:cTn>
                                        <p:tgtEl>
                                          <p:spTgt spid="1026"/>
                                        </p:tgtEl>
                                        <p:attrNameLst>
                                          <p:attrName>style.visibility</p:attrName>
                                        </p:attrNameLst>
                                      </p:cBhvr>
                                      <p:to>
                                        <p:strVal val="visible"/>
                                      </p:to>
                                    </p:set>
                                    <p:animEffect transition="in" filter="wedge">
                                      <p:cBhvr>
                                        <p:cTn id="26" dur="2000"/>
                                        <p:tgtEl>
                                          <p:spTgt spid="1026"/>
                                        </p:tgtEl>
                                      </p:cBhvr>
                                    </p:animEffect>
                                  </p:childTnLst>
                                </p:cTn>
                              </p:par>
                              <p:par>
                                <p:cTn id="27" presetID="20"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edge">
                                      <p:cBhvr>
                                        <p:cTn id="29" dur="2000"/>
                                        <p:tgtEl>
                                          <p:spTgt spid="17"/>
                                        </p:tgtEl>
                                      </p:cBhvr>
                                    </p:animEffect>
                                  </p:childTnLst>
                                </p:cTn>
                              </p:par>
                              <p:par>
                                <p:cTn id="30" presetID="20" presetClass="entr" presetSubtype="0"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edge">
                                      <p:cBhvr>
                                        <p:cTn id="32" dur="2000"/>
                                        <p:tgtEl>
                                          <p:spTgt spid="18"/>
                                        </p:tgtEl>
                                      </p:cBhvr>
                                    </p:animEffect>
                                  </p:childTnLst>
                                </p:cTn>
                              </p:par>
                              <p:par>
                                <p:cTn id="33" presetID="20" presetClass="entr" presetSubtype="0" fill="hold" nodeType="withEffect">
                                  <p:stCondLst>
                                    <p:cond delay="0"/>
                                  </p:stCondLst>
                                  <p:childTnLst>
                                    <p:set>
                                      <p:cBhvr>
                                        <p:cTn id="34" dur="1" fill="hold">
                                          <p:stCondLst>
                                            <p:cond delay="0"/>
                                          </p:stCondLst>
                                        </p:cTn>
                                        <p:tgtEl>
                                          <p:spTgt spid="1027"/>
                                        </p:tgtEl>
                                        <p:attrNameLst>
                                          <p:attrName>style.visibility</p:attrName>
                                        </p:attrNameLst>
                                      </p:cBhvr>
                                      <p:to>
                                        <p:strVal val="visible"/>
                                      </p:to>
                                    </p:set>
                                    <p:animEffect transition="in" filter="wedge">
                                      <p:cBhvr>
                                        <p:cTn id="35" dur="2000"/>
                                        <p:tgtEl>
                                          <p:spTgt spid="1027"/>
                                        </p:tgtEl>
                                      </p:cBhvr>
                                    </p:animEffect>
                                  </p:childTnLst>
                                </p:cTn>
                              </p:par>
                              <p:par>
                                <p:cTn id="36" presetID="20" presetClass="entr" presetSubtype="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wedge">
                                      <p:cBhvr>
                                        <p:cTn id="38" dur="2000"/>
                                        <p:tgtEl>
                                          <p:spTgt spid="13"/>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0" grpId="0">
        <p:bldAsOne/>
      </p:bldGraphic>
      <p:bldP spid="13" grpId="0"/>
      <p:bldP spid="14" grpId="0"/>
      <p:bldGraphic spid="15" grpId="0">
        <p:bldAsOne/>
      </p:bldGraphic>
      <p:bldP spid="17" grpId="0"/>
      <p:bldP spid="18"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Royalties/ FTS  - Composite agreements</a:t>
            </a:r>
            <a:endParaRPr lang="en-US" sz="40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07463696"/>
              </p:ext>
            </p:extLst>
          </p:nvPr>
        </p:nvGraphicFramePr>
        <p:xfrm>
          <a:off x="228600" y="990600"/>
          <a:ext cx="86868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a:xfrm>
            <a:off x="609600" y="1295400"/>
            <a:ext cx="8229600" cy="1143000"/>
          </a:xfrm>
          <a:prstGeom prst="rect">
            <a:avLst/>
          </a:prstGeom>
        </p:spPr>
        <p:txBody>
          <a:bodyPr anchor="ctr">
            <a:normAutofit fontScale="97500"/>
          </a:bodyPr>
          <a:lstStyle/>
          <a:p>
            <a:pPr algn="ctr" fontAlgn="auto">
              <a:spcAft>
                <a:spcPts val="0"/>
              </a:spcAft>
              <a:defRPr/>
            </a:pPr>
            <a:r>
              <a:rPr lang="en-US" sz="4000" b="1" dirty="0">
                <a:solidFill>
                  <a:schemeClr val="accent2">
                    <a:lumMod val="75000"/>
                  </a:schemeClr>
                </a:solidFill>
                <a:effectLst>
                  <a:outerShdw blurRad="38100" dist="38100" dir="2700000" algn="tl">
                    <a:srgbClr val="000000">
                      <a:alpha val="43137"/>
                    </a:srgbClr>
                  </a:outerShdw>
                </a:effectLst>
                <a:latin typeface="Monotype Corsiva" pitchFamily="66" charset="0"/>
                <a:ea typeface="+mj-ea"/>
                <a:cs typeface="+mj-cs"/>
              </a:rPr>
              <a:t>Distinctive test</a:t>
            </a:r>
          </a:p>
        </p:txBody>
      </p:sp>
      <p:sp>
        <p:nvSpPr>
          <p:cNvPr id="7" name="Slide Number Placeholder 6"/>
          <p:cNvSpPr>
            <a:spLocks noGrp="1"/>
          </p:cNvSpPr>
          <p:nvPr>
            <p:ph type="sldNum" sz="quarter" idx="12"/>
          </p:nvPr>
        </p:nvSpPr>
        <p:spPr/>
        <p:txBody>
          <a:bodyPr/>
          <a:lstStyle/>
          <a:p>
            <a:pPr>
              <a:defRPr/>
            </a:pPr>
            <a:fld id="{AEF9BBDE-48F0-449B-957F-4301570C9E3F}" type="slidenum">
              <a:rPr lang="en-US"/>
              <a:pPr>
                <a:defRPr/>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edge">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Royalties/ FTS  - Composite agreements</a:t>
            </a:r>
            <a:endParaRPr lang="en-US" sz="40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39264809"/>
              </p:ext>
            </p:extLst>
          </p:nvPr>
        </p:nvGraphicFramePr>
        <p:xfrm>
          <a:off x="381000" y="14478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pPr>
              <a:defRPr/>
            </a:pPr>
            <a:fld id="{D6D193BF-BACD-4DAC-A55F-B80DB5235E8B}" type="slidenum">
              <a:rPr lang="en-US"/>
              <a:pPr>
                <a:defRPr/>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edge">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7"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p:cNvSpPr>
            <a:spLocks noGrp="1"/>
          </p:cNvSpPr>
          <p:nvPr>
            <p:ph type="title"/>
          </p:nvPr>
        </p:nvSpPr>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Royalties/ FTS  - Composite agreements</a:t>
            </a:r>
            <a:endParaRPr lang="en-US" sz="40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sp>
        <p:nvSpPr>
          <p:cNvPr id="7" name="Slide Number Placeholder 6"/>
          <p:cNvSpPr>
            <a:spLocks noGrp="1"/>
          </p:cNvSpPr>
          <p:nvPr>
            <p:ph type="sldNum" sz="quarter" idx="12"/>
          </p:nvPr>
        </p:nvSpPr>
        <p:spPr/>
        <p:txBody>
          <a:bodyPr/>
          <a:lstStyle/>
          <a:p>
            <a:pPr>
              <a:defRPr/>
            </a:pPr>
            <a:fld id="{5F9E53E7-40E5-4992-8844-B612ACFA01F4}" type="slidenum">
              <a:rPr lang="en-US"/>
              <a:pPr>
                <a:defRPr/>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Royalties - challenges</a:t>
            </a:r>
            <a:endParaRPr lang="en-US" sz="40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graphicFrame>
        <p:nvGraphicFramePr>
          <p:cNvPr id="6" name="Content Placeholder 3"/>
          <p:cNvGraphicFramePr>
            <a:graphicFrameLocks/>
          </p:cNvGraphicFramePr>
          <p:nvPr>
            <p:extLst>
              <p:ext uri="{D42A27DB-BD31-4B8C-83A1-F6EECF244321}">
                <p14:modId xmlns:p14="http://schemas.microsoft.com/office/powerpoint/2010/main" val="1952639656"/>
              </p:ext>
            </p:extLst>
          </p:nvPr>
        </p:nvGraphicFramePr>
        <p:xfrm>
          <a:off x="228600" y="2133600"/>
          <a:ext cx="8686800" cy="281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p:txBody>
          <a:bodyPr/>
          <a:lstStyle/>
          <a:p>
            <a:pPr>
              <a:defRPr/>
            </a:pPr>
            <a:fld id="{00ED5B97-5CB6-4707-9A9F-0F7C09755324}" type="slidenum">
              <a:rPr lang="en-US"/>
              <a:pPr>
                <a:defRPr/>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edge">
                                      <p:cBhvr>
                                        <p:cTn id="1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6"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Treaty definition of Royalty</a:t>
            </a:r>
          </a:p>
          <a:p>
            <a:endParaRPr lang="en-IN" dirty="0"/>
          </a:p>
        </p:txBody>
      </p:sp>
      <p:sp>
        <p:nvSpPr>
          <p:cNvPr id="4" name="Slide Number Placeholder 3"/>
          <p:cNvSpPr>
            <a:spLocks noGrp="1"/>
          </p:cNvSpPr>
          <p:nvPr>
            <p:ph type="sldNum" sz="quarter" idx="12"/>
          </p:nvPr>
        </p:nvSpPr>
        <p:spPr/>
        <p:txBody>
          <a:bodyPr/>
          <a:lstStyle/>
          <a:p>
            <a:pPr>
              <a:defRPr/>
            </a:pPr>
            <a:fld id="{294A3673-3328-4ECD-982E-933EEE9B7E32}" type="slidenum">
              <a:rPr lang="en-US" smtClean="0"/>
              <a:pPr>
                <a:defRPr/>
              </a:pPr>
              <a:t>18</a:t>
            </a:fld>
            <a:endParaRPr lang="en-US"/>
          </a:p>
        </p:txBody>
      </p:sp>
      <p:sp>
        <p:nvSpPr>
          <p:cNvPr id="6" name="Title 1"/>
          <p:cNvSpPr txBox="1">
            <a:spLocks/>
          </p:cNvSpPr>
          <p:nvPr/>
        </p:nvSpPr>
        <p:spPr bwMode="auto">
          <a:xfrm>
            <a:off x="609600" y="427038"/>
            <a:ext cx="8229600" cy="1143000"/>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US" sz="4000" smtClean="0">
                <a:solidFill>
                  <a:schemeClr val="accent4">
                    <a:lumMod val="50000"/>
                  </a:schemeClr>
                </a:solidFill>
                <a:effectLst>
                  <a:outerShdw blurRad="38100" dist="38100" dir="2700000" algn="tl">
                    <a:srgbClr val="000000">
                      <a:alpha val="43137"/>
                    </a:srgbClr>
                  </a:outerShdw>
                </a:effectLst>
                <a:latin typeface="Stencil" pitchFamily="82" charset="0"/>
              </a:rPr>
              <a:t>Royalties - challenges</a:t>
            </a:r>
            <a:endParaRPr lang="en-US" sz="40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graphicFrame>
        <p:nvGraphicFramePr>
          <p:cNvPr id="7" name="Diagram 6"/>
          <p:cNvGraphicFramePr/>
          <p:nvPr>
            <p:extLst>
              <p:ext uri="{D42A27DB-BD31-4B8C-83A1-F6EECF244321}">
                <p14:modId xmlns:p14="http://schemas.microsoft.com/office/powerpoint/2010/main" val="1313870166"/>
              </p:ext>
            </p:extLst>
          </p:nvPr>
        </p:nvGraphicFramePr>
        <p:xfrm>
          <a:off x="990600" y="2133600"/>
          <a:ext cx="7086600" cy="228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extLst>
              <p:ext uri="{D42A27DB-BD31-4B8C-83A1-F6EECF244321}">
                <p14:modId xmlns:p14="http://schemas.microsoft.com/office/powerpoint/2010/main" val="157868203"/>
              </p:ext>
            </p:extLst>
          </p:nvPr>
        </p:nvGraphicFramePr>
        <p:xfrm>
          <a:off x="990600" y="4114800"/>
          <a:ext cx="7086600" cy="2743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27066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Autofit/>
          </a:bodyPr>
          <a:lstStyle/>
          <a:p>
            <a:pPr algn="just" eaLnBrk="1" fontAlgn="auto" hangingPunct="1">
              <a:spcAft>
                <a:spcPts val="0"/>
              </a:spcAft>
              <a:buFont typeface="Arial" pitchFamily="34" charset="0"/>
              <a:buChar char="•"/>
              <a:defRPr/>
            </a:pPr>
            <a:endParaRPr lang="en-US" sz="120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Subscribing to a journal – mere characteristic of being commercial in nature would not make it a thing for which royalty would be payable. Some sort of expertise or skill required. </a:t>
            </a:r>
          </a:p>
          <a:p>
            <a:pPr algn="just" eaLnBrk="1" fontAlgn="auto" hangingPunct="1">
              <a:spcAft>
                <a:spcPts val="0"/>
              </a:spcAft>
              <a:buFont typeface="Arial" pitchFamily="34" charset="0"/>
              <a:buNone/>
              <a:defRPr/>
            </a:pPr>
            <a:endPar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Payment to journal is not a royalty.</a:t>
            </a:r>
          </a:p>
          <a:p>
            <a:pPr lvl="1" algn="just" eaLnBrk="1" fontAlgn="auto" hangingPunct="1">
              <a:spcAft>
                <a:spcPts val="0"/>
              </a:spcAft>
              <a:buFont typeface="Arial" pitchFamily="34" charset="0"/>
              <a:buChar char="–"/>
              <a:defRPr/>
            </a:pP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CIT Vs HEG Ltd</a:t>
            </a:r>
          </a:p>
          <a:p>
            <a:pPr algn="just" eaLnBrk="1" fontAlgn="auto" hangingPunct="1">
              <a:spcAft>
                <a:spcPts val="0"/>
              </a:spcAft>
              <a:buFont typeface="Arial" pitchFamily="34" charset="0"/>
              <a:buChar char="•"/>
              <a:defRPr/>
            </a:pPr>
            <a:endParaRPr lang="en-US" dirty="0">
              <a:solidFill>
                <a:schemeClr val="accent2">
                  <a:lumMod val="75000"/>
                </a:schemeClr>
              </a:solidFill>
              <a:effectLst>
                <a:outerShdw blurRad="38100" dist="38100" dir="2700000" algn="tl">
                  <a:srgbClr val="000000">
                    <a:alpha val="43137"/>
                  </a:srgbClr>
                </a:outerShdw>
              </a:effectLst>
              <a:latin typeface="Monotype Corsiva" pitchFamily="66" charset="0"/>
            </a:endParaRPr>
          </a:p>
        </p:txBody>
      </p:sp>
      <p:sp>
        <p:nvSpPr>
          <p:cNvPr id="4" name="Title 1"/>
          <p:cNvSpPr>
            <a:spLocks noGrp="1"/>
          </p:cNvSpPr>
          <p:nvPr>
            <p:ph type="title"/>
          </p:nvPr>
        </p:nvSpPr>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Royalties - challenge</a:t>
            </a:r>
            <a:endParaRPr lang="en-US" sz="40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sp>
        <p:nvSpPr>
          <p:cNvPr id="6" name="Slide Number Placeholder 5"/>
          <p:cNvSpPr>
            <a:spLocks noGrp="1"/>
          </p:cNvSpPr>
          <p:nvPr>
            <p:ph type="sldNum" sz="quarter" idx="12"/>
          </p:nvPr>
        </p:nvSpPr>
        <p:spPr/>
        <p:txBody>
          <a:bodyPr/>
          <a:lstStyle/>
          <a:p>
            <a:pPr>
              <a:defRPr/>
            </a:pPr>
            <a:fld id="{7C13ED66-B7D8-4DBF-B20C-B2594F73E49F}" type="slidenum">
              <a:rPr lang="en-US"/>
              <a:pPr>
                <a:defRPr/>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Left)">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lide(fromLeft)">
                                      <p:cBhvr>
                                        <p:cTn id="2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style>
          <a:lnRef idx="2">
            <a:schemeClr val="accent5">
              <a:shade val="50000"/>
            </a:schemeClr>
          </a:lnRef>
          <a:fillRef idx="1">
            <a:schemeClr val="accent5"/>
          </a:fillRef>
          <a:effectRef idx="0">
            <a:schemeClr val="accent5"/>
          </a:effectRef>
          <a:fontRef idx="minor">
            <a:schemeClr val="lt1"/>
          </a:fontRef>
        </p:style>
        <p:txBody>
          <a:bodyPr/>
          <a:lstStyle/>
          <a:p>
            <a:pPr marL="0" indent="0" algn="ctr">
              <a:buNone/>
            </a:pPr>
            <a:r>
              <a:rPr lang="en-US" sz="6600" dirty="0" smtClean="0"/>
              <a:t>Royalty</a:t>
            </a:r>
          </a:p>
          <a:p>
            <a:pPr marL="0" indent="0" algn="ctr">
              <a:buNone/>
            </a:pPr>
            <a:endParaRPr lang="en-US" sz="6600" dirty="0" smtClean="0"/>
          </a:p>
          <a:p>
            <a:pPr marL="0" indent="0" algn="ctr">
              <a:buNone/>
            </a:pPr>
            <a:r>
              <a:rPr lang="en-US" sz="6600" dirty="0" smtClean="0"/>
              <a:t>ARTICLE 12</a:t>
            </a:r>
          </a:p>
          <a:p>
            <a:pPr marL="0" indent="0" algn="ctr">
              <a:buNone/>
            </a:pPr>
            <a:r>
              <a:rPr lang="en-US" sz="4800" dirty="0" smtClean="0"/>
              <a:t>(OECD Model and UN Model)</a:t>
            </a:r>
            <a:endParaRPr lang="en-IN" sz="4800" dirty="0"/>
          </a:p>
        </p:txBody>
      </p:sp>
      <p:sp>
        <p:nvSpPr>
          <p:cNvPr id="4" name="Slide Number Placeholder 3"/>
          <p:cNvSpPr>
            <a:spLocks noGrp="1"/>
          </p:cNvSpPr>
          <p:nvPr>
            <p:ph type="sldNum" sz="quarter" idx="12"/>
          </p:nvPr>
        </p:nvSpPr>
        <p:spPr/>
        <p:txBody>
          <a:bodyPr/>
          <a:lstStyle/>
          <a:p>
            <a:pPr>
              <a:defRPr/>
            </a:pPr>
            <a:fld id="{294A3673-3328-4ECD-982E-933EEE9B7E32}" type="slidenum">
              <a:rPr lang="en-US" smtClean="0"/>
              <a:pPr>
                <a:defRPr/>
              </a:pPr>
              <a:t>2</a:t>
            </a:fld>
            <a:endParaRPr lang="en-US"/>
          </a:p>
        </p:txBody>
      </p:sp>
    </p:spTree>
    <p:extLst>
      <p:ext uri="{BB962C8B-B14F-4D97-AF65-F5344CB8AC3E}">
        <p14:creationId xmlns:p14="http://schemas.microsoft.com/office/powerpoint/2010/main" val="15237752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Autofit/>
          </a:bodyPr>
          <a:lstStyle/>
          <a:p>
            <a:pPr algn="just" eaLnBrk="1" fontAlgn="auto" hangingPunct="1">
              <a:spcAft>
                <a:spcPts val="0"/>
              </a:spcAft>
              <a:buFont typeface="Arial" pitchFamily="34" charset="0"/>
              <a:buChar char="•"/>
              <a:defRPr/>
            </a:pPr>
            <a:endParaRPr lang="en-US" sz="120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Subscription to Gartner data base which publishes business data base pertaining to software technology.</a:t>
            </a:r>
          </a:p>
          <a:p>
            <a:pPr algn="just" eaLnBrk="1" fontAlgn="auto" hangingPunct="1">
              <a:spcAft>
                <a:spcPts val="0"/>
              </a:spcAft>
              <a:buFont typeface="Arial" pitchFamily="34" charset="0"/>
              <a:buNone/>
              <a:defRPr/>
            </a:pPr>
            <a:endPar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Experience should be one’s own experience in the realization of Industrial, Commercial or Scientific and not compilation of somebody else’s experience.</a:t>
            </a:r>
          </a:p>
          <a:p>
            <a:pPr lvl="1" algn="just" eaLnBrk="1" fontAlgn="auto" hangingPunct="1">
              <a:spcAft>
                <a:spcPts val="0"/>
              </a:spcAft>
              <a:buFont typeface="Arial" pitchFamily="34" charset="0"/>
              <a:buChar char="–"/>
              <a:defRPr/>
            </a:pP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Wipro Ltd Vs ITO</a:t>
            </a:r>
          </a:p>
          <a:p>
            <a:pPr algn="just" eaLnBrk="1" fontAlgn="auto" hangingPunct="1">
              <a:spcAft>
                <a:spcPts val="0"/>
              </a:spcAft>
              <a:buFont typeface="Arial" pitchFamily="34" charset="0"/>
              <a:buChar char="•"/>
              <a:defRPr/>
            </a:pPr>
            <a:endParaRPr lang="en-US" dirty="0">
              <a:solidFill>
                <a:schemeClr val="accent2">
                  <a:lumMod val="75000"/>
                </a:schemeClr>
              </a:solidFill>
              <a:effectLst>
                <a:outerShdw blurRad="38100" dist="38100" dir="2700000" algn="tl">
                  <a:srgbClr val="000000">
                    <a:alpha val="43137"/>
                  </a:srgbClr>
                </a:outerShdw>
              </a:effectLst>
              <a:latin typeface="Monotype Corsiva" pitchFamily="66" charset="0"/>
            </a:endParaRPr>
          </a:p>
        </p:txBody>
      </p:sp>
      <p:sp>
        <p:nvSpPr>
          <p:cNvPr id="4" name="Title 1"/>
          <p:cNvSpPr>
            <a:spLocks noGrp="1"/>
          </p:cNvSpPr>
          <p:nvPr>
            <p:ph type="title"/>
          </p:nvPr>
        </p:nvSpPr>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Royalties - challenges</a:t>
            </a:r>
            <a:endParaRPr lang="en-US" sz="40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sp>
        <p:nvSpPr>
          <p:cNvPr id="6" name="Slide Number Placeholder 5"/>
          <p:cNvSpPr>
            <a:spLocks noGrp="1"/>
          </p:cNvSpPr>
          <p:nvPr>
            <p:ph type="sldNum" sz="quarter" idx="12"/>
          </p:nvPr>
        </p:nvSpPr>
        <p:spPr/>
        <p:txBody>
          <a:bodyPr/>
          <a:lstStyle/>
          <a:p>
            <a:pPr>
              <a:defRPr/>
            </a:pPr>
            <a:fld id="{E65BE566-C8E5-42BA-88F3-A0A604A084AB}" type="slidenum">
              <a:rPr lang="en-US"/>
              <a:pPr>
                <a:defRPr/>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Left)">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lide(fromLeft)">
                                      <p:cBhvr>
                                        <p:cTn id="2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4763" y="1703388"/>
            <a:ext cx="9134475" cy="811212"/>
            <a:chOff x="4277" y="718"/>
            <a:chExt cx="9135445" cy="811821"/>
          </a:xfrm>
        </p:grpSpPr>
        <p:sp>
          <p:nvSpPr>
            <p:cNvPr id="44" name="Rounded Rectangle 43"/>
            <p:cNvSpPr/>
            <p:nvPr/>
          </p:nvSpPr>
          <p:spPr>
            <a:xfrm>
              <a:off x="4277" y="718"/>
              <a:ext cx="9135445" cy="80387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fontAlgn="auto">
                <a:spcBef>
                  <a:spcPts val="0"/>
                </a:spcBef>
                <a:spcAft>
                  <a:spcPts val="0"/>
                </a:spcAft>
                <a:defRPr/>
              </a:pPr>
              <a:endParaRPr lang="en-US" dirty="0"/>
            </a:p>
          </p:txBody>
        </p:sp>
        <p:sp>
          <p:nvSpPr>
            <p:cNvPr id="45" name="Rounded Rectangle 4"/>
            <p:cNvSpPr/>
            <p:nvPr/>
          </p:nvSpPr>
          <p:spPr>
            <a:xfrm>
              <a:off x="28092" y="54734"/>
              <a:ext cx="9087815" cy="757805"/>
            </a:xfrm>
            <a:prstGeom prst="rect">
              <a:avLst/>
            </a:prstGeom>
          </p:spPr>
          <p:style>
            <a:lnRef idx="0">
              <a:scrgbClr r="0" g="0" b="0"/>
            </a:lnRef>
            <a:fillRef idx="0">
              <a:scrgbClr r="0" g="0" b="0"/>
            </a:fillRef>
            <a:effectRef idx="0">
              <a:scrgbClr r="0" g="0" b="0"/>
            </a:effectRef>
            <a:fontRef idx="minor">
              <a:schemeClr val="lt1"/>
            </a:fontRef>
          </p:style>
          <p:txBody>
            <a:bodyPr lIns="133350" tIns="133350" rIns="133350" bIns="133350" spcCol="1270" anchor="ctr"/>
            <a:lstStyle/>
            <a:p>
              <a:pPr algn="ctr" defTabSz="1555750" fontAlgn="auto">
                <a:lnSpc>
                  <a:spcPct val="90000"/>
                </a:lnSpc>
                <a:spcAft>
                  <a:spcPct val="35000"/>
                </a:spcAft>
                <a:defRPr/>
              </a:pPr>
              <a:r>
                <a:rPr lang="en-US" sz="3500" dirty="0"/>
                <a:t>Royalty for use of Equipment</a:t>
              </a:r>
            </a:p>
          </p:txBody>
        </p:sp>
      </p:grpSp>
      <p:grpSp>
        <p:nvGrpSpPr>
          <p:cNvPr id="3" name="Group 5"/>
          <p:cNvGrpSpPr>
            <a:grpSpLocks/>
          </p:cNvGrpSpPr>
          <p:nvPr/>
        </p:nvGrpSpPr>
        <p:grpSpPr bwMode="auto">
          <a:xfrm>
            <a:off x="4763" y="2544763"/>
            <a:ext cx="4473575" cy="804862"/>
            <a:chOff x="4277" y="1729876"/>
            <a:chExt cx="4473773" cy="804509"/>
          </a:xfrm>
        </p:grpSpPr>
        <p:sp>
          <p:nvSpPr>
            <p:cNvPr id="40" name="Rounded Rectangle 39"/>
            <p:cNvSpPr/>
            <p:nvPr/>
          </p:nvSpPr>
          <p:spPr>
            <a:xfrm>
              <a:off x="4277" y="1729876"/>
              <a:ext cx="4473773" cy="804509"/>
            </a:xfrm>
            <a:prstGeom prst="roundRect">
              <a:avLst>
                <a:gd name="adj" fmla="val 100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41" name="Rounded Rectangle 8"/>
            <p:cNvSpPr/>
            <p:nvPr/>
          </p:nvSpPr>
          <p:spPr>
            <a:xfrm>
              <a:off x="28090" y="1753678"/>
              <a:ext cx="4426146" cy="756906"/>
            </a:xfrm>
            <a:prstGeom prst="rect">
              <a:avLst/>
            </a:prstGeom>
          </p:spPr>
          <p:style>
            <a:lnRef idx="0">
              <a:scrgbClr r="0" g="0" b="0"/>
            </a:lnRef>
            <a:fillRef idx="0">
              <a:scrgbClr r="0" g="0" b="0"/>
            </a:fillRef>
            <a:effectRef idx="0">
              <a:scrgbClr r="0" g="0" b="0"/>
            </a:effectRef>
            <a:fontRef idx="minor">
              <a:schemeClr val="lt1"/>
            </a:fontRef>
          </p:style>
          <p:txBody>
            <a:bodyPr lIns="80010" tIns="80010" rIns="80010" bIns="80010" spcCol="1270" anchor="ctr"/>
            <a:lstStyle/>
            <a:p>
              <a:pPr algn="ctr" defTabSz="933450" fontAlgn="auto">
                <a:lnSpc>
                  <a:spcPct val="90000"/>
                </a:lnSpc>
                <a:spcAft>
                  <a:spcPct val="35000"/>
                </a:spcAft>
                <a:defRPr/>
              </a:pPr>
              <a:r>
                <a:rPr lang="en-US" sz="2100" dirty="0"/>
                <a:t>Acquiring use of equipment</a:t>
              </a:r>
            </a:p>
          </p:txBody>
        </p:sp>
      </p:grpSp>
      <p:grpSp>
        <p:nvGrpSpPr>
          <p:cNvPr id="4" name="Group 6"/>
          <p:cNvGrpSpPr>
            <a:grpSpLocks/>
          </p:cNvGrpSpPr>
          <p:nvPr/>
        </p:nvGrpSpPr>
        <p:grpSpPr bwMode="auto">
          <a:xfrm>
            <a:off x="4763" y="3409950"/>
            <a:ext cx="4473575" cy="804863"/>
            <a:chOff x="4277" y="2594455"/>
            <a:chExt cx="4473773" cy="804509"/>
          </a:xfrm>
        </p:grpSpPr>
        <p:sp>
          <p:nvSpPr>
            <p:cNvPr id="38" name="Rounded Rectangle 37"/>
            <p:cNvSpPr/>
            <p:nvPr/>
          </p:nvSpPr>
          <p:spPr>
            <a:xfrm>
              <a:off x="4277" y="2594455"/>
              <a:ext cx="4473773" cy="804509"/>
            </a:xfrm>
            <a:prstGeom prst="roundRect">
              <a:avLst>
                <a:gd name="adj" fmla="val 1000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39" name="Rounded Rectangle 10"/>
            <p:cNvSpPr/>
            <p:nvPr/>
          </p:nvSpPr>
          <p:spPr>
            <a:xfrm>
              <a:off x="28090" y="2618258"/>
              <a:ext cx="4426146" cy="756904"/>
            </a:xfrm>
            <a:prstGeom prst="rect">
              <a:avLst/>
            </a:prstGeom>
          </p:spPr>
          <p:style>
            <a:lnRef idx="0">
              <a:scrgbClr r="0" g="0" b="0"/>
            </a:lnRef>
            <a:fillRef idx="0">
              <a:scrgbClr r="0" g="0" b="0"/>
            </a:fillRef>
            <a:effectRef idx="0">
              <a:scrgbClr r="0" g="0" b="0"/>
            </a:effectRef>
            <a:fontRef idx="minor">
              <a:schemeClr val="lt1"/>
            </a:fontRef>
          </p:style>
          <p:txBody>
            <a:bodyPr lIns="80010" tIns="80010" rIns="80010" bIns="80010" spcCol="1270" anchor="ctr"/>
            <a:lstStyle/>
            <a:p>
              <a:pPr algn="ctr" defTabSz="933450" fontAlgn="auto">
                <a:lnSpc>
                  <a:spcPct val="90000"/>
                </a:lnSpc>
                <a:spcAft>
                  <a:spcPct val="35000"/>
                </a:spcAft>
                <a:defRPr/>
              </a:pPr>
              <a:r>
                <a:rPr lang="en-US" sz="2100" dirty="0"/>
                <a:t>Control &amp; Physical possession over the equipment</a:t>
              </a:r>
            </a:p>
          </p:txBody>
        </p:sp>
      </p:grpSp>
      <p:grpSp>
        <p:nvGrpSpPr>
          <p:cNvPr id="5" name="Group 7"/>
          <p:cNvGrpSpPr>
            <a:grpSpLocks/>
          </p:cNvGrpSpPr>
          <p:nvPr/>
        </p:nvGrpSpPr>
        <p:grpSpPr bwMode="auto">
          <a:xfrm>
            <a:off x="0" y="4275138"/>
            <a:ext cx="4473575" cy="803275"/>
            <a:chOff x="4277" y="3459035"/>
            <a:chExt cx="4473773" cy="804509"/>
          </a:xfrm>
        </p:grpSpPr>
        <p:sp>
          <p:nvSpPr>
            <p:cNvPr id="36" name="Rounded Rectangle 35"/>
            <p:cNvSpPr/>
            <p:nvPr/>
          </p:nvSpPr>
          <p:spPr>
            <a:xfrm>
              <a:off x="4277" y="3459035"/>
              <a:ext cx="4473773" cy="804509"/>
            </a:xfrm>
            <a:prstGeom prst="roundRect">
              <a:avLst>
                <a:gd name="adj" fmla="val 10000"/>
              </a:avLst>
            </a:prstGeom>
          </p:spPr>
          <p:style>
            <a:lnRef idx="0">
              <a:schemeClr val="accent5"/>
            </a:lnRef>
            <a:fillRef idx="3">
              <a:schemeClr val="accent5"/>
            </a:fillRef>
            <a:effectRef idx="3">
              <a:schemeClr val="accent5"/>
            </a:effectRef>
            <a:fontRef idx="minor">
              <a:schemeClr val="lt1"/>
            </a:fontRef>
          </p:style>
        </p:sp>
        <p:sp>
          <p:nvSpPr>
            <p:cNvPr id="37" name="Rounded Rectangle 12"/>
            <p:cNvSpPr/>
            <p:nvPr/>
          </p:nvSpPr>
          <p:spPr>
            <a:xfrm>
              <a:off x="28091" y="3482884"/>
              <a:ext cx="4426146" cy="756811"/>
            </a:xfrm>
            <a:prstGeom prst="rect">
              <a:avLst/>
            </a:prstGeom>
          </p:spPr>
          <p:style>
            <a:lnRef idx="0">
              <a:scrgbClr r="0" g="0" b="0"/>
            </a:lnRef>
            <a:fillRef idx="0">
              <a:scrgbClr r="0" g="0" b="0"/>
            </a:fillRef>
            <a:effectRef idx="0">
              <a:scrgbClr r="0" g="0" b="0"/>
            </a:effectRef>
            <a:fontRef idx="minor">
              <a:schemeClr val="lt1"/>
            </a:fontRef>
          </p:style>
          <p:txBody>
            <a:bodyPr lIns="80010" tIns="80010" rIns="80010" bIns="80010" spcCol="1270" anchor="ctr"/>
            <a:lstStyle/>
            <a:p>
              <a:pPr algn="ctr" defTabSz="933450" fontAlgn="auto">
                <a:lnSpc>
                  <a:spcPct val="90000"/>
                </a:lnSpc>
                <a:spcAft>
                  <a:spcPct val="35000"/>
                </a:spcAft>
                <a:defRPr/>
              </a:pPr>
              <a:r>
                <a:rPr lang="en-US" sz="2100" dirty="0"/>
                <a:t>Equipment should be available for exclusive use</a:t>
              </a:r>
            </a:p>
          </p:txBody>
        </p:sp>
      </p:grpSp>
      <p:grpSp>
        <p:nvGrpSpPr>
          <p:cNvPr id="6" name="Group 8"/>
          <p:cNvGrpSpPr>
            <a:grpSpLocks/>
          </p:cNvGrpSpPr>
          <p:nvPr/>
        </p:nvGrpSpPr>
        <p:grpSpPr bwMode="auto">
          <a:xfrm>
            <a:off x="0" y="5138738"/>
            <a:ext cx="4473575" cy="804862"/>
            <a:chOff x="4277" y="4323614"/>
            <a:chExt cx="4473773" cy="804509"/>
          </a:xfrm>
        </p:grpSpPr>
        <p:sp>
          <p:nvSpPr>
            <p:cNvPr id="34" name="Rounded Rectangle 33"/>
            <p:cNvSpPr/>
            <p:nvPr/>
          </p:nvSpPr>
          <p:spPr>
            <a:xfrm>
              <a:off x="4277" y="4323614"/>
              <a:ext cx="4473773" cy="804509"/>
            </a:xfrm>
            <a:prstGeom prst="roundRect">
              <a:avLst>
                <a:gd name="adj" fmla="val 10000"/>
              </a:avLst>
            </a:prstGeom>
          </p:spPr>
          <p:style>
            <a:lnRef idx="0">
              <a:schemeClr val="accent2"/>
            </a:lnRef>
            <a:fillRef idx="3">
              <a:schemeClr val="accent2"/>
            </a:fillRef>
            <a:effectRef idx="3">
              <a:schemeClr val="accent2"/>
            </a:effectRef>
            <a:fontRef idx="minor">
              <a:schemeClr val="lt1"/>
            </a:fontRef>
          </p:style>
        </p:sp>
        <p:sp>
          <p:nvSpPr>
            <p:cNvPr id="35" name="Rounded Rectangle 14"/>
            <p:cNvSpPr/>
            <p:nvPr/>
          </p:nvSpPr>
          <p:spPr>
            <a:xfrm>
              <a:off x="28091" y="4347416"/>
              <a:ext cx="4426146" cy="756906"/>
            </a:xfrm>
            <a:prstGeom prst="rect">
              <a:avLst/>
            </a:prstGeom>
          </p:spPr>
          <p:style>
            <a:lnRef idx="0">
              <a:scrgbClr r="0" g="0" b="0"/>
            </a:lnRef>
            <a:fillRef idx="0">
              <a:scrgbClr r="0" g="0" b="0"/>
            </a:fillRef>
            <a:effectRef idx="0">
              <a:scrgbClr r="0" g="0" b="0"/>
            </a:effectRef>
            <a:fontRef idx="minor">
              <a:schemeClr val="lt1"/>
            </a:fontRef>
          </p:style>
          <p:txBody>
            <a:bodyPr lIns="80010" tIns="80010" rIns="80010" bIns="80010" spcCol="1270" anchor="ctr"/>
            <a:lstStyle/>
            <a:p>
              <a:pPr algn="ctr" defTabSz="933450" fontAlgn="auto">
                <a:lnSpc>
                  <a:spcPct val="90000"/>
                </a:lnSpc>
                <a:spcAft>
                  <a:spcPct val="35000"/>
                </a:spcAft>
                <a:defRPr/>
              </a:pPr>
              <a:r>
                <a:rPr lang="en-US" sz="2100" dirty="0"/>
                <a:t>Royalty</a:t>
              </a:r>
            </a:p>
          </p:txBody>
        </p:sp>
      </p:grpSp>
      <p:grpSp>
        <p:nvGrpSpPr>
          <p:cNvPr id="7" name="Group 11"/>
          <p:cNvGrpSpPr>
            <a:grpSpLocks/>
          </p:cNvGrpSpPr>
          <p:nvPr/>
        </p:nvGrpSpPr>
        <p:grpSpPr bwMode="auto">
          <a:xfrm>
            <a:off x="4665663" y="2544763"/>
            <a:ext cx="4473575" cy="804862"/>
            <a:chOff x="4665949" y="1729876"/>
            <a:chExt cx="4473773" cy="804509"/>
          </a:xfrm>
        </p:grpSpPr>
        <p:sp>
          <p:nvSpPr>
            <p:cNvPr id="28" name="Rounded Rectangle 27"/>
            <p:cNvSpPr/>
            <p:nvPr/>
          </p:nvSpPr>
          <p:spPr>
            <a:xfrm>
              <a:off x="4665949" y="1729876"/>
              <a:ext cx="4473773" cy="804509"/>
            </a:xfrm>
            <a:prstGeom prst="roundRect">
              <a:avLst>
                <a:gd name="adj" fmla="val 100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29" name="Rounded Rectangle 20"/>
            <p:cNvSpPr/>
            <p:nvPr/>
          </p:nvSpPr>
          <p:spPr>
            <a:xfrm>
              <a:off x="4689762" y="1753678"/>
              <a:ext cx="4426146" cy="756906"/>
            </a:xfrm>
            <a:prstGeom prst="rect">
              <a:avLst/>
            </a:prstGeom>
          </p:spPr>
          <p:style>
            <a:lnRef idx="0">
              <a:scrgbClr r="0" g="0" b="0"/>
            </a:lnRef>
            <a:fillRef idx="0">
              <a:scrgbClr r="0" g="0" b="0"/>
            </a:fillRef>
            <a:effectRef idx="0">
              <a:scrgbClr r="0" g="0" b="0"/>
            </a:effectRef>
            <a:fontRef idx="minor">
              <a:schemeClr val="lt1"/>
            </a:fontRef>
          </p:style>
          <p:txBody>
            <a:bodyPr lIns="80010" tIns="80010" rIns="80010" bIns="80010" spcCol="1270" anchor="ctr"/>
            <a:lstStyle/>
            <a:p>
              <a:pPr algn="ctr" defTabSz="933450" fontAlgn="auto">
                <a:lnSpc>
                  <a:spcPct val="90000"/>
                </a:lnSpc>
                <a:spcAft>
                  <a:spcPct val="35000"/>
                </a:spcAft>
                <a:defRPr/>
              </a:pPr>
              <a:r>
                <a:rPr lang="en-US" sz="2100" dirty="0"/>
                <a:t>Acquiring service of equipment</a:t>
              </a:r>
            </a:p>
          </p:txBody>
        </p:sp>
      </p:grpSp>
      <p:grpSp>
        <p:nvGrpSpPr>
          <p:cNvPr id="8" name="Group 12"/>
          <p:cNvGrpSpPr>
            <a:grpSpLocks/>
          </p:cNvGrpSpPr>
          <p:nvPr/>
        </p:nvGrpSpPr>
        <p:grpSpPr bwMode="auto">
          <a:xfrm>
            <a:off x="4665663" y="3409950"/>
            <a:ext cx="4473575" cy="804863"/>
            <a:chOff x="4665949" y="2594455"/>
            <a:chExt cx="4473773" cy="804509"/>
          </a:xfrm>
        </p:grpSpPr>
        <p:sp>
          <p:nvSpPr>
            <p:cNvPr id="26" name="Rounded Rectangle 25"/>
            <p:cNvSpPr/>
            <p:nvPr/>
          </p:nvSpPr>
          <p:spPr>
            <a:xfrm>
              <a:off x="4665949" y="2594455"/>
              <a:ext cx="4473773" cy="804509"/>
            </a:xfrm>
            <a:prstGeom prst="roundRect">
              <a:avLst>
                <a:gd name="adj" fmla="val 1000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7" name="Rounded Rectangle 22"/>
            <p:cNvSpPr/>
            <p:nvPr/>
          </p:nvSpPr>
          <p:spPr>
            <a:xfrm>
              <a:off x="4689762" y="2618258"/>
              <a:ext cx="4426146" cy="756904"/>
            </a:xfrm>
            <a:prstGeom prst="rect">
              <a:avLst/>
            </a:prstGeom>
          </p:spPr>
          <p:style>
            <a:lnRef idx="0">
              <a:scrgbClr r="0" g="0" b="0"/>
            </a:lnRef>
            <a:fillRef idx="0">
              <a:scrgbClr r="0" g="0" b="0"/>
            </a:fillRef>
            <a:effectRef idx="0">
              <a:scrgbClr r="0" g="0" b="0"/>
            </a:effectRef>
            <a:fontRef idx="minor">
              <a:schemeClr val="lt1"/>
            </a:fontRef>
          </p:style>
          <p:txBody>
            <a:bodyPr lIns="80010" tIns="80010" rIns="80010" bIns="80010" spcCol="1270" anchor="ctr"/>
            <a:lstStyle/>
            <a:p>
              <a:pPr algn="ctr" defTabSz="933450" fontAlgn="auto">
                <a:lnSpc>
                  <a:spcPct val="90000"/>
                </a:lnSpc>
                <a:spcAft>
                  <a:spcPct val="35000"/>
                </a:spcAft>
                <a:defRPr/>
              </a:pPr>
              <a:r>
                <a:rPr lang="en-US" sz="2100" dirty="0"/>
                <a:t>No Control or physical possession over equipment</a:t>
              </a:r>
            </a:p>
          </p:txBody>
        </p:sp>
      </p:grpSp>
      <p:grpSp>
        <p:nvGrpSpPr>
          <p:cNvPr id="9" name="Group 13"/>
          <p:cNvGrpSpPr>
            <a:grpSpLocks/>
          </p:cNvGrpSpPr>
          <p:nvPr/>
        </p:nvGrpSpPr>
        <p:grpSpPr bwMode="auto">
          <a:xfrm>
            <a:off x="4660900" y="4275138"/>
            <a:ext cx="4475163" cy="803275"/>
            <a:chOff x="4665949" y="3459035"/>
            <a:chExt cx="4473773" cy="804509"/>
          </a:xfrm>
        </p:grpSpPr>
        <p:sp>
          <p:nvSpPr>
            <p:cNvPr id="24" name="Rounded Rectangle 23"/>
            <p:cNvSpPr/>
            <p:nvPr/>
          </p:nvSpPr>
          <p:spPr>
            <a:xfrm>
              <a:off x="4665949" y="3459035"/>
              <a:ext cx="4473773" cy="804509"/>
            </a:xfrm>
            <a:prstGeom prst="roundRect">
              <a:avLst>
                <a:gd name="adj" fmla="val 10000"/>
              </a:avLst>
            </a:prstGeom>
          </p:spPr>
          <p:style>
            <a:lnRef idx="0">
              <a:schemeClr val="accent5"/>
            </a:lnRef>
            <a:fillRef idx="3">
              <a:schemeClr val="accent5"/>
            </a:fillRef>
            <a:effectRef idx="3">
              <a:schemeClr val="accent5"/>
            </a:effectRef>
            <a:fontRef idx="minor">
              <a:schemeClr val="lt1"/>
            </a:fontRef>
          </p:style>
        </p:sp>
        <p:sp>
          <p:nvSpPr>
            <p:cNvPr id="25" name="Rounded Rectangle 24"/>
            <p:cNvSpPr/>
            <p:nvPr/>
          </p:nvSpPr>
          <p:spPr>
            <a:xfrm>
              <a:off x="4689755" y="3482884"/>
              <a:ext cx="4426162" cy="756811"/>
            </a:xfrm>
            <a:prstGeom prst="rect">
              <a:avLst/>
            </a:prstGeom>
          </p:spPr>
          <p:style>
            <a:lnRef idx="0">
              <a:scrgbClr r="0" g="0" b="0"/>
            </a:lnRef>
            <a:fillRef idx="0">
              <a:scrgbClr r="0" g="0" b="0"/>
            </a:fillRef>
            <a:effectRef idx="0">
              <a:scrgbClr r="0" g="0" b="0"/>
            </a:effectRef>
            <a:fontRef idx="minor">
              <a:schemeClr val="lt1"/>
            </a:fontRef>
          </p:style>
          <p:txBody>
            <a:bodyPr lIns="80010" tIns="80010" rIns="80010" bIns="80010" spcCol="1270" anchor="ctr"/>
            <a:lstStyle/>
            <a:p>
              <a:pPr algn="ctr" defTabSz="933450" fontAlgn="auto">
                <a:lnSpc>
                  <a:spcPct val="90000"/>
                </a:lnSpc>
                <a:spcAft>
                  <a:spcPct val="35000"/>
                </a:spcAft>
                <a:defRPr/>
              </a:pPr>
              <a:r>
                <a:rPr lang="en-US" sz="2100" dirty="0"/>
                <a:t>Equipment is available for use by anyone</a:t>
              </a:r>
            </a:p>
          </p:txBody>
        </p:sp>
      </p:grpSp>
      <p:grpSp>
        <p:nvGrpSpPr>
          <p:cNvPr id="10" name="Group 14"/>
          <p:cNvGrpSpPr>
            <a:grpSpLocks/>
          </p:cNvGrpSpPr>
          <p:nvPr/>
        </p:nvGrpSpPr>
        <p:grpSpPr bwMode="auto">
          <a:xfrm>
            <a:off x="4660900" y="5138738"/>
            <a:ext cx="4475163" cy="804862"/>
            <a:chOff x="4665949" y="4323614"/>
            <a:chExt cx="4473773" cy="804509"/>
          </a:xfrm>
        </p:grpSpPr>
        <p:sp>
          <p:nvSpPr>
            <p:cNvPr id="22" name="Rounded Rectangle 21"/>
            <p:cNvSpPr/>
            <p:nvPr/>
          </p:nvSpPr>
          <p:spPr>
            <a:xfrm>
              <a:off x="4665949" y="4323614"/>
              <a:ext cx="4473773" cy="804509"/>
            </a:xfrm>
            <a:prstGeom prst="roundRect">
              <a:avLst>
                <a:gd name="adj" fmla="val 10000"/>
              </a:avLst>
            </a:prstGeom>
          </p:spPr>
          <p:style>
            <a:lnRef idx="0">
              <a:schemeClr val="accent2"/>
            </a:lnRef>
            <a:fillRef idx="3">
              <a:schemeClr val="accent2"/>
            </a:fillRef>
            <a:effectRef idx="3">
              <a:schemeClr val="accent2"/>
            </a:effectRef>
            <a:fontRef idx="minor">
              <a:schemeClr val="lt1"/>
            </a:fontRef>
          </p:style>
        </p:sp>
        <p:sp>
          <p:nvSpPr>
            <p:cNvPr id="23" name="Rounded Rectangle 26"/>
            <p:cNvSpPr/>
            <p:nvPr/>
          </p:nvSpPr>
          <p:spPr>
            <a:xfrm>
              <a:off x="4689755" y="4347416"/>
              <a:ext cx="4426162" cy="756906"/>
            </a:xfrm>
            <a:prstGeom prst="rect">
              <a:avLst/>
            </a:prstGeom>
          </p:spPr>
          <p:style>
            <a:lnRef idx="0">
              <a:scrgbClr r="0" g="0" b="0"/>
            </a:lnRef>
            <a:fillRef idx="0">
              <a:scrgbClr r="0" g="0" b="0"/>
            </a:fillRef>
            <a:effectRef idx="0">
              <a:scrgbClr r="0" g="0" b="0"/>
            </a:effectRef>
            <a:fontRef idx="minor">
              <a:schemeClr val="lt1"/>
            </a:fontRef>
          </p:style>
          <p:txBody>
            <a:bodyPr lIns="80010" tIns="80010" rIns="80010" bIns="80010" spcCol="1270" anchor="ctr"/>
            <a:lstStyle/>
            <a:p>
              <a:pPr algn="ctr" defTabSz="933450" fontAlgn="auto">
                <a:lnSpc>
                  <a:spcPct val="90000"/>
                </a:lnSpc>
                <a:spcAft>
                  <a:spcPct val="35000"/>
                </a:spcAft>
                <a:defRPr/>
              </a:pPr>
              <a:r>
                <a:rPr lang="en-US" sz="2100" dirty="0"/>
                <a:t>No Royalty</a:t>
              </a:r>
            </a:p>
          </p:txBody>
        </p:sp>
      </p:grpSp>
      <p:sp>
        <p:nvSpPr>
          <p:cNvPr id="46" name="Title 1"/>
          <p:cNvSpPr>
            <a:spLocks noGrp="1"/>
          </p:cNvSpPr>
          <p:nvPr>
            <p:ph type="title"/>
          </p:nvPr>
        </p:nvSpPr>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Royalties - challenges</a:t>
            </a:r>
            <a:endParaRPr lang="en-US" sz="40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sp>
        <p:nvSpPr>
          <p:cNvPr id="31" name="Slide Number Placeholder 30"/>
          <p:cNvSpPr>
            <a:spLocks noGrp="1"/>
          </p:cNvSpPr>
          <p:nvPr>
            <p:ph type="sldNum" sz="quarter" idx="12"/>
          </p:nvPr>
        </p:nvSpPr>
        <p:spPr/>
        <p:txBody>
          <a:bodyPr/>
          <a:lstStyle/>
          <a:p>
            <a:pPr>
              <a:defRPr/>
            </a:pPr>
            <a:fld id="{4CDF3350-3763-45ED-9BB0-0058EFFC9D2C}" type="slidenum">
              <a:rPr lang="en-US"/>
              <a:pPr>
                <a:defRPr/>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dissolve">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lide(fromBottom)">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slide(fromBottom)">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slide(fromBottom)">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slide(fromBottom)">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slide(fromBottom)">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slide(fromBottom)">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slide(fromBottom)">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slide(fromBottom)">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4" fill="hold"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slide(fromBottom)">
                                      <p:cBhvr>
                                        <p:cTn id="5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Autofit/>
          </a:bodyPr>
          <a:lstStyle/>
          <a:p>
            <a:pPr lvl="1" algn="just" eaLnBrk="1" fontAlgn="auto" hangingPunct="1">
              <a:spcAft>
                <a:spcPts val="0"/>
              </a:spcAft>
              <a:buFont typeface="Arial" pitchFamily="34" charset="0"/>
              <a:buNone/>
              <a:defRPr/>
            </a:pPr>
            <a:endParaRPr lang="en-US" sz="320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lvl="1" algn="just" eaLnBrk="1" fontAlgn="auto" hangingPunct="1">
              <a:spcAft>
                <a:spcPts val="0"/>
              </a:spcAft>
              <a:buFont typeface="Arial" pitchFamily="34" charset="0"/>
              <a:buChar char="•"/>
              <a:defRPr/>
            </a:pPr>
            <a:r>
              <a:rPr lang="en-US" sz="32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Gains on sale of IPRs</a:t>
            </a:r>
          </a:p>
          <a:p>
            <a:pPr algn="just" eaLnBrk="1" fontAlgn="auto" hangingPunct="1">
              <a:spcAft>
                <a:spcPts val="0"/>
              </a:spcAft>
              <a:buFont typeface="Arial" pitchFamily="34" charset="0"/>
              <a:buNone/>
              <a:defRPr/>
            </a:pPr>
            <a:endParaRPr lang="en-US" dirty="0">
              <a:solidFill>
                <a:schemeClr val="accent2">
                  <a:lumMod val="75000"/>
                </a:schemeClr>
              </a:solidFill>
              <a:effectLst>
                <a:outerShdw blurRad="38100" dist="38100" dir="2700000" algn="tl">
                  <a:srgbClr val="000000">
                    <a:alpha val="43137"/>
                  </a:srgbClr>
                </a:outerShdw>
              </a:effectLst>
              <a:latin typeface="Monotype Corsiva" pitchFamily="66" charset="0"/>
            </a:endParaRPr>
          </a:p>
        </p:txBody>
      </p:sp>
      <p:sp>
        <p:nvSpPr>
          <p:cNvPr id="4" name="Title 1"/>
          <p:cNvSpPr>
            <a:spLocks noGrp="1"/>
          </p:cNvSpPr>
          <p:nvPr>
            <p:ph type="title"/>
          </p:nvPr>
        </p:nvSpPr>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What is not Royalty?</a:t>
            </a:r>
          </a:p>
        </p:txBody>
      </p:sp>
      <p:sp>
        <p:nvSpPr>
          <p:cNvPr id="6" name="Slide Number Placeholder 5"/>
          <p:cNvSpPr>
            <a:spLocks noGrp="1"/>
          </p:cNvSpPr>
          <p:nvPr>
            <p:ph type="sldNum" sz="quarter" idx="12"/>
          </p:nvPr>
        </p:nvSpPr>
        <p:spPr/>
        <p:txBody>
          <a:bodyPr/>
          <a:lstStyle/>
          <a:p>
            <a:pPr>
              <a:defRPr/>
            </a:pPr>
            <a:fld id="{069F17BC-A840-468A-8CBA-4ADB17C241A8}" type="slidenum">
              <a:rPr lang="en-US"/>
              <a:pPr>
                <a:defRPr/>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525963"/>
          </a:xfrm>
        </p:spPr>
        <p:txBody>
          <a:bodyPr rtlCol="0">
            <a:noAutofit/>
          </a:bodyPr>
          <a:lstStyle/>
          <a:p>
            <a:pPr algn="just" eaLnBrk="1" fontAlgn="auto" hangingPunct="1">
              <a:spcAft>
                <a:spcPts val="0"/>
              </a:spcAft>
              <a:buFont typeface="Arial" pitchFamily="34" charset="0"/>
              <a:buChar char="•"/>
              <a:defRPr/>
            </a:pPr>
            <a:endParaRPr lang="en-IN" sz="140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r>
              <a:rPr lang="en-IN" sz="31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Royalties are to be treated as business profits or income from Independent professional services where the intangible property that produces them is effectively connected with a permanent establishment or fixed base that the non resident owner of the intangible property has in the source state.</a:t>
            </a:r>
            <a:endParaRPr lang="en-US" sz="310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p:txBody>
      </p:sp>
      <p:sp>
        <p:nvSpPr>
          <p:cNvPr id="4" name="Title 1"/>
          <p:cNvSpPr>
            <a:spLocks noGrp="1"/>
          </p:cNvSpPr>
          <p:nvPr>
            <p:ph type="title"/>
          </p:nvPr>
        </p:nvSpPr>
        <p:spPr/>
        <p:txBody>
          <a:bodyPr rtlCol="0">
            <a:noAutofit/>
          </a:bodyPr>
          <a:lstStyle/>
          <a:p>
            <a:pPr eaLnBrk="1" fontAlgn="auto" hangingPunct="1">
              <a:spcAft>
                <a:spcPts val="0"/>
              </a:spcAft>
              <a:defRPr/>
            </a:pPr>
            <a:r>
              <a:rPr lang="en-IN" sz="4000" dirty="0" smtClean="0">
                <a:solidFill>
                  <a:schemeClr val="accent4">
                    <a:lumMod val="50000"/>
                  </a:schemeClr>
                </a:solidFill>
                <a:effectLst>
                  <a:outerShdw blurRad="38100" dist="38100" dir="2700000" algn="tl">
                    <a:srgbClr val="000000">
                      <a:alpha val="43137"/>
                    </a:srgbClr>
                  </a:outerShdw>
                </a:effectLst>
                <a:latin typeface="Stencil" pitchFamily="82" charset="0"/>
              </a:rPr>
              <a:t>Royalties derived through Permanent establishment</a:t>
            </a:r>
          </a:p>
        </p:txBody>
      </p:sp>
      <p:sp>
        <p:nvSpPr>
          <p:cNvPr id="6" name="Slide Number Placeholder 5"/>
          <p:cNvSpPr>
            <a:spLocks noGrp="1"/>
          </p:cNvSpPr>
          <p:nvPr>
            <p:ph type="sldNum" sz="quarter" idx="12"/>
          </p:nvPr>
        </p:nvSpPr>
        <p:spPr/>
        <p:txBody>
          <a:bodyPr/>
          <a:lstStyle/>
          <a:p>
            <a:pPr>
              <a:defRPr/>
            </a:pPr>
            <a:fld id="{0E675654-8239-4CEB-8AED-00E700950399}" type="slidenum">
              <a:rPr lang="en-US"/>
              <a:pPr>
                <a:defRPr/>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Left)">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382000" cy="4525963"/>
          </a:xfrm>
        </p:spPr>
        <p:txBody>
          <a:bodyPr rtlCol="0">
            <a:noAutofit/>
          </a:bodyPr>
          <a:lstStyle/>
          <a:p>
            <a:pPr algn="just" eaLnBrk="1" fontAlgn="auto" hangingPunct="1">
              <a:spcAft>
                <a:spcPts val="0"/>
              </a:spcAft>
              <a:buFont typeface="Arial" pitchFamily="34" charset="0"/>
              <a:buChar char="•"/>
              <a:defRPr/>
            </a:pPr>
            <a:endParaRPr lang="en-IN" sz="105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r>
              <a:rPr lang="en-IN" sz="31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Non taxation of royalties in Country S applies only to arm’s length of royalties paid for the right to use the intangible property granted by one party to the other. Prima facie, the excess amount of royalties is left to be treated according to the domestic laws of each state  and again that could mean  that the excess amount of royalties is to be treated as deemed to be dividend and taxed as such in country R and Country S.</a:t>
            </a:r>
            <a:endParaRPr lang="en-US" sz="310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p:txBody>
      </p:sp>
      <p:sp>
        <p:nvSpPr>
          <p:cNvPr id="4" name="Title 1"/>
          <p:cNvSpPr>
            <a:spLocks noGrp="1"/>
          </p:cNvSpPr>
          <p:nvPr>
            <p:ph type="title"/>
          </p:nvPr>
        </p:nvSpPr>
        <p:spPr/>
        <p:txBody>
          <a:bodyPr rtlCol="0">
            <a:noAutofit/>
          </a:bodyPr>
          <a:lstStyle/>
          <a:p>
            <a:pPr eaLnBrk="1" fontAlgn="auto" hangingPunct="1">
              <a:spcAft>
                <a:spcPts val="0"/>
              </a:spcAft>
              <a:defRPr/>
            </a:pPr>
            <a:r>
              <a:rPr lang="en-IN" sz="4000" dirty="0" smtClean="0">
                <a:solidFill>
                  <a:schemeClr val="accent4">
                    <a:lumMod val="50000"/>
                  </a:schemeClr>
                </a:solidFill>
                <a:effectLst>
                  <a:outerShdw blurRad="38100" dist="38100" dir="2700000" algn="tl">
                    <a:srgbClr val="000000">
                      <a:alpha val="43137"/>
                    </a:srgbClr>
                  </a:outerShdw>
                </a:effectLst>
                <a:latin typeface="Stencil" pitchFamily="82" charset="0"/>
              </a:rPr>
              <a:t>Royalty payments between associated enterprises</a:t>
            </a:r>
          </a:p>
        </p:txBody>
      </p:sp>
      <p:sp>
        <p:nvSpPr>
          <p:cNvPr id="6" name="Slide Number Placeholder 5"/>
          <p:cNvSpPr>
            <a:spLocks noGrp="1"/>
          </p:cNvSpPr>
          <p:nvPr>
            <p:ph type="sldNum" sz="quarter" idx="12"/>
          </p:nvPr>
        </p:nvSpPr>
        <p:spPr/>
        <p:txBody>
          <a:bodyPr/>
          <a:lstStyle/>
          <a:p>
            <a:pPr>
              <a:defRPr/>
            </a:pPr>
            <a:fld id="{E108A694-22BB-47E7-BA98-5C740E445A8F}" type="slidenum">
              <a:rPr lang="en-US"/>
              <a:pPr>
                <a:defRPr/>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Left)">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style>
          <a:lnRef idx="2">
            <a:schemeClr val="accent5">
              <a:shade val="50000"/>
            </a:schemeClr>
          </a:lnRef>
          <a:fillRef idx="1">
            <a:schemeClr val="accent5"/>
          </a:fillRef>
          <a:effectRef idx="0">
            <a:schemeClr val="accent5"/>
          </a:effectRef>
          <a:fontRef idx="minor">
            <a:schemeClr val="lt1"/>
          </a:fontRef>
        </p:style>
        <p:txBody>
          <a:bodyPr/>
          <a:lstStyle/>
          <a:p>
            <a:pPr marL="0" indent="0" algn="ctr">
              <a:buNone/>
            </a:pPr>
            <a:r>
              <a:rPr lang="en-US" sz="6000" dirty="0" smtClean="0"/>
              <a:t>Fee for technical Services</a:t>
            </a:r>
          </a:p>
          <a:p>
            <a:pPr marL="0" indent="0" algn="ctr">
              <a:buNone/>
            </a:pPr>
            <a:endParaRPr lang="en-US" sz="6600" dirty="0" smtClean="0"/>
          </a:p>
        </p:txBody>
      </p:sp>
      <p:sp>
        <p:nvSpPr>
          <p:cNvPr id="4" name="Slide Number Placeholder 3"/>
          <p:cNvSpPr>
            <a:spLocks noGrp="1"/>
          </p:cNvSpPr>
          <p:nvPr>
            <p:ph type="sldNum" sz="quarter" idx="12"/>
          </p:nvPr>
        </p:nvSpPr>
        <p:spPr/>
        <p:txBody>
          <a:bodyPr/>
          <a:lstStyle/>
          <a:p>
            <a:pPr>
              <a:defRPr/>
            </a:pPr>
            <a:fld id="{294A3673-3328-4ECD-982E-933EEE9B7E32}" type="slidenum">
              <a:rPr lang="en-US" smtClean="0"/>
              <a:pPr>
                <a:defRPr/>
              </a:pPr>
              <a:t>25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181197262"/>
              </p:ext>
            </p:extLst>
          </p:nvPr>
        </p:nvGraphicFramePr>
        <p:xfrm>
          <a:off x="457200" y="2362200"/>
          <a:ext cx="6172200" cy="3429000"/>
        </p:xfrm>
        <a:graphic>
          <a:graphicData uri="http://schemas.openxmlformats.org/drawingml/2006/table">
            <a:tbl>
              <a:tblPr firstRow="1" bandRow="1">
                <a:tableStyleId>{5C22544A-7EE6-4342-B048-85BDC9FD1C3A}</a:tableStyleId>
              </a:tblPr>
              <a:tblGrid>
                <a:gridCol w="2789695"/>
                <a:gridCol w="3382505"/>
              </a:tblGrid>
              <a:tr h="408347">
                <a:tc>
                  <a:txBody>
                    <a:bodyPr/>
                    <a:lstStyle/>
                    <a:p>
                      <a:r>
                        <a:rPr lang="en-US" dirty="0" smtClean="0"/>
                        <a:t>Treaty Models</a:t>
                      </a:r>
                      <a:endParaRPr lang="en-IN" dirty="0"/>
                    </a:p>
                  </a:txBody>
                  <a:tcPr/>
                </a:tc>
                <a:tc>
                  <a:txBody>
                    <a:bodyPr/>
                    <a:lstStyle/>
                    <a:p>
                      <a:r>
                        <a:rPr lang="en-US" dirty="0" smtClean="0"/>
                        <a:t>Articles</a:t>
                      </a:r>
                      <a:endParaRPr lang="en-IN" dirty="0"/>
                    </a:p>
                  </a:txBody>
                  <a:tcPr/>
                </a:tc>
              </a:tr>
              <a:tr h="704819">
                <a:tc>
                  <a:txBody>
                    <a:bodyPr/>
                    <a:lstStyle/>
                    <a:p>
                      <a:r>
                        <a:rPr lang="en-US" dirty="0" smtClean="0"/>
                        <a:t>OECD</a:t>
                      </a:r>
                      <a:endParaRPr lang="en-IN" dirty="0"/>
                    </a:p>
                  </a:txBody>
                  <a:tcPr/>
                </a:tc>
                <a:tc>
                  <a:txBody>
                    <a:bodyPr/>
                    <a:lstStyle/>
                    <a:p>
                      <a:r>
                        <a:rPr lang="en-US" dirty="0" smtClean="0"/>
                        <a:t>Business Profits (Art 7)</a:t>
                      </a:r>
                    </a:p>
                    <a:p>
                      <a:r>
                        <a:rPr lang="en-US" dirty="0" smtClean="0"/>
                        <a:t>Other Income  (Art 21)</a:t>
                      </a:r>
                      <a:endParaRPr lang="en-IN" dirty="0"/>
                    </a:p>
                  </a:txBody>
                  <a:tcPr/>
                </a:tc>
              </a:tr>
              <a:tr h="1611015">
                <a:tc>
                  <a:txBody>
                    <a:bodyPr/>
                    <a:lstStyle/>
                    <a:p>
                      <a:r>
                        <a:rPr lang="en-US" dirty="0" smtClean="0"/>
                        <a:t>UN</a:t>
                      </a:r>
                      <a:endParaRPr lang="en-IN" dirty="0"/>
                    </a:p>
                  </a:txBody>
                  <a:tcPr/>
                </a:tc>
                <a:tc>
                  <a:txBody>
                    <a:bodyPr/>
                    <a:lstStyle/>
                    <a:p>
                      <a:r>
                        <a:rPr lang="en-US" dirty="0" smtClean="0"/>
                        <a:t>Business Profits (Art 7)</a:t>
                      </a:r>
                    </a:p>
                    <a:p>
                      <a:r>
                        <a:rPr lang="en-US" dirty="0" smtClean="0"/>
                        <a:t>Other Income  (Art 21)</a:t>
                      </a:r>
                      <a:endParaRPr lang="en-IN" dirty="0" smtClean="0"/>
                    </a:p>
                    <a:p>
                      <a:r>
                        <a:rPr lang="en-US" dirty="0" smtClean="0"/>
                        <a:t>Service PE (Art 5)</a:t>
                      </a:r>
                    </a:p>
                    <a:p>
                      <a:r>
                        <a:rPr lang="en-US" dirty="0" smtClean="0"/>
                        <a:t>Independent Personal Service (Art 14)</a:t>
                      </a:r>
                      <a:endParaRPr lang="en-IN" dirty="0"/>
                    </a:p>
                  </a:txBody>
                  <a:tcPr/>
                </a:tc>
              </a:tr>
              <a:tr h="704819">
                <a:tc>
                  <a:txBody>
                    <a:bodyPr/>
                    <a:lstStyle/>
                    <a:p>
                      <a:r>
                        <a:rPr lang="en-US" dirty="0" smtClean="0"/>
                        <a:t>Specially Concluded treatise</a:t>
                      </a:r>
                      <a:endParaRPr lang="en-IN" dirty="0"/>
                    </a:p>
                  </a:txBody>
                  <a:tcPr/>
                </a:tc>
                <a:tc>
                  <a:txBody>
                    <a:bodyPr/>
                    <a:lstStyle/>
                    <a:p>
                      <a:r>
                        <a:rPr lang="en-US" dirty="0" smtClean="0"/>
                        <a:t>Technical Fees</a:t>
                      </a:r>
                    </a:p>
                    <a:p>
                      <a:r>
                        <a:rPr lang="en-US" dirty="0" smtClean="0"/>
                        <a:t>Royalties</a:t>
                      </a:r>
                      <a:endParaRPr lang="en-IN"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039114181"/>
              </p:ext>
            </p:extLst>
          </p:nvPr>
        </p:nvGraphicFramePr>
        <p:xfrm>
          <a:off x="6629400" y="2341064"/>
          <a:ext cx="2133600" cy="3547472"/>
        </p:xfrm>
        <a:graphic>
          <a:graphicData uri="http://schemas.openxmlformats.org/drawingml/2006/table">
            <a:tbl>
              <a:tblPr firstRow="1" bandRow="1">
                <a:tableStyleId>{5C22544A-7EE6-4342-B048-85BDC9FD1C3A}</a:tableStyleId>
              </a:tblPr>
              <a:tblGrid>
                <a:gridCol w="2133600"/>
              </a:tblGrid>
              <a:tr h="402136">
                <a:tc>
                  <a:txBody>
                    <a:bodyPr/>
                    <a:lstStyle/>
                    <a:p>
                      <a:r>
                        <a:rPr lang="en-US" dirty="0" smtClean="0"/>
                        <a:t>Nature of</a:t>
                      </a:r>
                      <a:r>
                        <a:rPr lang="en-US" baseline="0" dirty="0" smtClean="0"/>
                        <a:t> Income</a:t>
                      </a:r>
                      <a:endParaRPr lang="en-IN" dirty="0"/>
                    </a:p>
                  </a:txBody>
                  <a:tcPr/>
                </a:tc>
              </a:tr>
              <a:tr h="762000">
                <a:tc>
                  <a:txBody>
                    <a:bodyPr/>
                    <a:lstStyle/>
                    <a:p>
                      <a:r>
                        <a:rPr lang="en-US" dirty="0" smtClean="0"/>
                        <a:t>Active</a:t>
                      </a:r>
                      <a:endParaRPr lang="en-IN" dirty="0"/>
                    </a:p>
                  </a:txBody>
                  <a:tcPr/>
                </a:tc>
              </a:tr>
              <a:tr h="1600200">
                <a:tc>
                  <a:txBody>
                    <a:bodyPr/>
                    <a:lstStyle/>
                    <a:p>
                      <a:r>
                        <a:rPr lang="en-US" dirty="0" smtClean="0"/>
                        <a:t>Active</a:t>
                      </a:r>
                      <a:endParaRPr lang="en-IN" dirty="0"/>
                    </a:p>
                  </a:txBody>
                  <a:tcPr/>
                </a:tc>
              </a:tr>
              <a:tr h="783136">
                <a:tc>
                  <a:txBody>
                    <a:bodyPr/>
                    <a:lstStyle/>
                    <a:p>
                      <a:r>
                        <a:rPr lang="en-US" dirty="0" smtClean="0"/>
                        <a:t>Passive</a:t>
                      </a:r>
                      <a:endParaRPr lang="en-IN" dirty="0"/>
                    </a:p>
                  </a:txBody>
                  <a:tcPr/>
                </a:tc>
              </a:tr>
            </a:tbl>
          </a:graphicData>
        </a:graphic>
      </p:graphicFrame>
    </p:spTree>
    <p:extLst>
      <p:ext uri="{BB962C8B-B14F-4D97-AF65-F5344CB8AC3E}">
        <p14:creationId xmlns:p14="http://schemas.microsoft.com/office/powerpoint/2010/main" val="1523775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Stencil" pitchFamily="82" charset="0"/>
              </a:rPr>
              <a:t>Fee for Technical Services</a:t>
            </a:r>
            <a:endParaRPr lang="en-IN" dirty="0">
              <a:latin typeface="Stencil" pitchFamily="82" charset="0"/>
            </a:endParaRPr>
          </a:p>
        </p:txBody>
      </p:sp>
      <p:sp>
        <p:nvSpPr>
          <p:cNvPr id="3" name="Content Placeholder 2"/>
          <p:cNvSpPr>
            <a:spLocks noGrp="1"/>
          </p:cNvSpPr>
          <p:nvPr>
            <p:ph idx="1"/>
          </p:nvPr>
        </p:nvSpPr>
        <p:spPr/>
        <p:txBody>
          <a:bodyPr/>
          <a:lstStyle/>
          <a:p>
            <a:pPr marL="0" indent="0" algn="ctr">
              <a:buNone/>
            </a:pPr>
            <a:r>
              <a:rPr lang="en-US" dirty="0" smtClean="0"/>
              <a:t>	</a:t>
            </a:r>
            <a:r>
              <a:rPr lang="en-US" dirty="0" smtClean="0">
                <a:solidFill>
                  <a:srgbClr val="FF0000"/>
                </a:solidFill>
              </a:rPr>
              <a:t>State R</a:t>
            </a:r>
            <a:r>
              <a:rPr lang="en-US" dirty="0" smtClean="0"/>
              <a:t>				</a:t>
            </a:r>
            <a:r>
              <a:rPr lang="en-US" dirty="0" smtClean="0">
                <a:solidFill>
                  <a:srgbClr val="FF0000"/>
                </a:solidFill>
              </a:rPr>
              <a:t>State S</a:t>
            </a:r>
            <a:r>
              <a:rPr lang="en-US" dirty="0" smtClean="0"/>
              <a:t>	</a:t>
            </a:r>
          </a:p>
          <a:p>
            <a:pPr marL="0" indent="0">
              <a:buNone/>
            </a:pPr>
            <a:endParaRPr lang="en-US" dirty="0" smtClean="0"/>
          </a:p>
          <a:p>
            <a:pPr marL="0" indent="0">
              <a:buNone/>
            </a:pPr>
            <a:r>
              <a:rPr lang="en-US" dirty="0"/>
              <a:t> </a:t>
            </a:r>
            <a:r>
              <a:rPr lang="en-US" dirty="0" smtClean="0"/>
              <a:t>      Company R				Company S</a:t>
            </a:r>
          </a:p>
          <a:p>
            <a:pPr marL="0" indent="0">
              <a:buNone/>
            </a:pPr>
            <a:endParaRPr lang="en-IN" dirty="0"/>
          </a:p>
        </p:txBody>
      </p:sp>
      <p:sp>
        <p:nvSpPr>
          <p:cNvPr id="4" name="Slide Number Placeholder 3"/>
          <p:cNvSpPr>
            <a:spLocks noGrp="1"/>
          </p:cNvSpPr>
          <p:nvPr>
            <p:ph type="sldNum" sz="quarter" idx="12"/>
          </p:nvPr>
        </p:nvSpPr>
        <p:spPr/>
        <p:txBody>
          <a:bodyPr/>
          <a:lstStyle/>
          <a:p>
            <a:pPr>
              <a:defRPr/>
            </a:pPr>
            <a:fld id="{294A3673-3328-4ECD-982E-933EEE9B7E32}" type="slidenum">
              <a:rPr lang="en-US" smtClean="0"/>
              <a:pPr>
                <a:defRPr/>
              </a:pPr>
              <a:t>26</a:t>
            </a:fld>
            <a:endParaRPr lang="en-US" dirty="0"/>
          </a:p>
        </p:txBody>
      </p:sp>
      <p:cxnSp>
        <p:nvCxnSpPr>
          <p:cNvPr id="6" name="Straight Connector 5"/>
          <p:cNvCxnSpPr>
            <a:stCxn id="3" idx="0"/>
            <a:endCxn id="3" idx="2"/>
          </p:cNvCxnSpPr>
          <p:nvPr/>
        </p:nvCxnSpPr>
        <p:spPr>
          <a:xfrm>
            <a:off x="4572000" y="1600200"/>
            <a:ext cx="0" cy="4525963"/>
          </a:xfrm>
          <a:prstGeom prst="line">
            <a:avLst/>
          </a:prstGeom>
        </p:spPr>
        <p:style>
          <a:lnRef idx="1">
            <a:schemeClr val="accent1"/>
          </a:lnRef>
          <a:fillRef idx="0">
            <a:schemeClr val="accent1"/>
          </a:fillRef>
          <a:effectRef idx="0">
            <a:schemeClr val="accent1"/>
          </a:effectRef>
          <a:fontRef idx="minor">
            <a:schemeClr val="tx1"/>
          </a:fontRef>
        </p:style>
      </p:cxnSp>
      <p:sp>
        <p:nvSpPr>
          <p:cNvPr id="7" name="Curved Down Arrow 6"/>
          <p:cNvSpPr/>
          <p:nvPr/>
        </p:nvSpPr>
        <p:spPr>
          <a:xfrm>
            <a:off x="3048000" y="2438400"/>
            <a:ext cx="3048000" cy="4572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0" name="Curved Down Arrow 9"/>
          <p:cNvSpPr/>
          <p:nvPr/>
        </p:nvSpPr>
        <p:spPr>
          <a:xfrm rot="10800000">
            <a:off x="3048000" y="3276600"/>
            <a:ext cx="3048000" cy="4572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9" name="TextBox 8"/>
          <p:cNvSpPr txBox="1"/>
          <p:nvPr/>
        </p:nvSpPr>
        <p:spPr>
          <a:xfrm>
            <a:off x="5638800" y="2057400"/>
            <a:ext cx="3048000" cy="646331"/>
          </a:xfrm>
          <a:prstGeom prst="rect">
            <a:avLst/>
          </a:prstGeom>
          <a:noFill/>
        </p:spPr>
        <p:txBody>
          <a:bodyPr wrap="square" rtlCol="0">
            <a:spAutoFit/>
          </a:bodyPr>
          <a:lstStyle/>
          <a:p>
            <a:r>
              <a:rPr lang="en-US" b="1" dirty="0" smtClean="0">
                <a:solidFill>
                  <a:schemeClr val="tx2"/>
                </a:solidFill>
              </a:rPr>
              <a:t>Design and installation of Security System</a:t>
            </a:r>
            <a:endParaRPr lang="en-IN" b="1" dirty="0">
              <a:solidFill>
                <a:schemeClr val="tx2"/>
              </a:solidFill>
            </a:endParaRPr>
          </a:p>
        </p:txBody>
      </p:sp>
      <p:sp>
        <p:nvSpPr>
          <p:cNvPr id="11" name="TextBox 10"/>
          <p:cNvSpPr txBox="1"/>
          <p:nvPr/>
        </p:nvSpPr>
        <p:spPr>
          <a:xfrm rot="10800000" flipH="1" flipV="1">
            <a:off x="2362201" y="3657600"/>
            <a:ext cx="2514599" cy="369332"/>
          </a:xfrm>
          <a:prstGeom prst="rect">
            <a:avLst/>
          </a:prstGeom>
          <a:noFill/>
        </p:spPr>
        <p:txBody>
          <a:bodyPr wrap="square" rtlCol="0">
            <a:spAutoFit/>
          </a:bodyPr>
          <a:lstStyle/>
          <a:p>
            <a:r>
              <a:rPr lang="en-US" b="1" dirty="0" smtClean="0">
                <a:solidFill>
                  <a:schemeClr val="tx2"/>
                </a:solidFill>
              </a:rPr>
              <a:t>FTS </a:t>
            </a:r>
            <a:r>
              <a:rPr lang="en-US" dirty="0" smtClean="0">
                <a:solidFill>
                  <a:schemeClr val="tx2"/>
                </a:solidFill>
              </a:rPr>
              <a:t>– </a:t>
            </a:r>
            <a:r>
              <a:rPr lang="en-US" dirty="0" err="1" smtClean="0">
                <a:solidFill>
                  <a:schemeClr val="tx2"/>
                </a:solidFill>
              </a:rPr>
              <a:t>Rs</a:t>
            </a:r>
            <a:r>
              <a:rPr lang="en-US" dirty="0" smtClean="0">
                <a:solidFill>
                  <a:schemeClr val="tx2"/>
                </a:solidFill>
              </a:rPr>
              <a:t>. 1.5 </a:t>
            </a:r>
            <a:r>
              <a:rPr lang="en-US" dirty="0" err="1" smtClean="0">
                <a:solidFill>
                  <a:schemeClr val="tx2"/>
                </a:solidFill>
              </a:rPr>
              <a:t>mn</a:t>
            </a:r>
            <a:endParaRPr lang="en-IN" dirty="0">
              <a:solidFill>
                <a:schemeClr val="tx2"/>
              </a:solidFill>
            </a:endParaRPr>
          </a:p>
        </p:txBody>
      </p:sp>
      <p:sp>
        <p:nvSpPr>
          <p:cNvPr id="12" name="TextBox 11"/>
          <p:cNvSpPr txBox="1"/>
          <p:nvPr/>
        </p:nvSpPr>
        <p:spPr>
          <a:xfrm>
            <a:off x="3870035" y="6400800"/>
            <a:ext cx="1692565" cy="400110"/>
          </a:xfrm>
          <a:prstGeom prst="rect">
            <a:avLst/>
          </a:prstGeom>
          <a:noFill/>
        </p:spPr>
        <p:txBody>
          <a:bodyPr wrap="square" rtlCol="0">
            <a:spAutoFit/>
          </a:bodyPr>
          <a:lstStyle/>
          <a:p>
            <a:r>
              <a:rPr lang="en-US" sz="2000" b="1" dirty="0" smtClean="0">
                <a:solidFill>
                  <a:srgbClr val="FF0000"/>
                </a:solidFill>
              </a:rPr>
              <a:t>R – S Treaty</a:t>
            </a:r>
            <a:endParaRPr lang="en-IN" b="1" dirty="0">
              <a:solidFill>
                <a:srgbClr val="FF0000"/>
              </a:solidFill>
            </a:endParaRPr>
          </a:p>
        </p:txBody>
      </p:sp>
      <p:sp>
        <p:nvSpPr>
          <p:cNvPr id="13" name="TextBox 12"/>
          <p:cNvSpPr txBox="1"/>
          <p:nvPr/>
        </p:nvSpPr>
        <p:spPr>
          <a:xfrm>
            <a:off x="685800" y="4343400"/>
            <a:ext cx="3657600" cy="677108"/>
          </a:xfrm>
          <a:prstGeom prst="rect">
            <a:avLst/>
          </a:prstGeom>
          <a:noFill/>
        </p:spPr>
        <p:txBody>
          <a:bodyPr wrap="square" rtlCol="0">
            <a:spAutoFit/>
          </a:bodyPr>
          <a:lstStyle/>
          <a:p>
            <a:pPr marL="285750" indent="-285750">
              <a:buFont typeface="Arial" pitchFamily="34" charset="0"/>
              <a:buChar char="•"/>
            </a:pPr>
            <a:r>
              <a:rPr lang="en-US" sz="2000" dirty="0" smtClean="0">
                <a:latin typeface="Monotype Corsiva" pitchFamily="66" charset="0"/>
              </a:rPr>
              <a:t>Taxation of world wide income</a:t>
            </a:r>
          </a:p>
          <a:p>
            <a:endParaRPr lang="en-IN" dirty="0"/>
          </a:p>
        </p:txBody>
      </p:sp>
      <p:sp>
        <p:nvSpPr>
          <p:cNvPr id="14" name="TextBox 13"/>
          <p:cNvSpPr txBox="1"/>
          <p:nvPr/>
        </p:nvSpPr>
        <p:spPr>
          <a:xfrm>
            <a:off x="4876800" y="5297269"/>
            <a:ext cx="2895600" cy="707886"/>
          </a:xfrm>
          <a:prstGeom prst="rect">
            <a:avLst/>
          </a:prstGeom>
          <a:noFill/>
        </p:spPr>
        <p:txBody>
          <a:bodyPr wrap="square" rtlCol="0">
            <a:spAutoFit/>
          </a:bodyPr>
          <a:lstStyle/>
          <a:p>
            <a:pPr marL="285750" indent="-285750" algn="just">
              <a:buFont typeface="Arial" pitchFamily="34" charset="0"/>
              <a:buChar char="•"/>
            </a:pPr>
            <a:r>
              <a:rPr lang="en-US" sz="2000" dirty="0">
                <a:latin typeface="Monotype Corsiva" pitchFamily="66" charset="0"/>
              </a:rPr>
              <a:t>Withholding tax</a:t>
            </a:r>
          </a:p>
          <a:p>
            <a:pPr marL="285750" indent="-285750" algn="just">
              <a:buFont typeface="Arial" pitchFamily="34" charset="0"/>
              <a:buChar char="•"/>
            </a:pPr>
            <a:r>
              <a:rPr lang="en-US" sz="2000" dirty="0">
                <a:latin typeface="Monotype Corsiva" pitchFamily="66" charset="0"/>
              </a:rPr>
              <a:t>Corporate Income tax</a:t>
            </a:r>
            <a:endParaRPr lang="en-IN" sz="2000" dirty="0">
              <a:latin typeface="Monotype Corsiva" pitchFamily="66" charset="0"/>
            </a:endParaRPr>
          </a:p>
        </p:txBody>
      </p:sp>
      <p:sp>
        <p:nvSpPr>
          <p:cNvPr id="16" name="TextBox 15"/>
          <p:cNvSpPr txBox="1"/>
          <p:nvPr/>
        </p:nvSpPr>
        <p:spPr>
          <a:xfrm>
            <a:off x="685800" y="4989731"/>
            <a:ext cx="2743200" cy="400110"/>
          </a:xfrm>
          <a:prstGeom prst="rect">
            <a:avLst/>
          </a:prstGeom>
          <a:noFill/>
        </p:spPr>
        <p:txBody>
          <a:bodyPr wrap="square" rtlCol="0">
            <a:spAutoFit/>
          </a:bodyPr>
          <a:lstStyle/>
          <a:p>
            <a:pPr marL="285750" indent="-285750">
              <a:buFont typeface="Arial" pitchFamily="34" charset="0"/>
              <a:buChar char="•"/>
            </a:pPr>
            <a:r>
              <a:rPr lang="en-US" sz="2000" dirty="0" smtClean="0">
                <a:latin typeface="Monotype Corsiva" pitchFamily="66" charset="0"/>
              </a:rPr>
              <a:t>Unlimited right to tax</a:t>
            </a:r>
            <a:endParaRPr lang="en-IN" sz="2000" dirty="0">
              <a:latin typeface="Monotype Corsiva" pitchFamily="66" charset="0"/>
            </a:endParaRPr>
          </a:p>
        </p:txBody>
      </p:sp>
      <p:sp>
        <p:nvSpPr>
          <p:cNvPr id="17" name="TextBox 16"/>
          <p:cNvSpPr txBox="1"/>
          <p:nvPr/>
        </p:nvSpPr>
        <p:spPr>
          <a:xfrm>
            <a:off x="4876800" y="4038600"/>
            <a:ext cx="3657600" cy="1323439"/>
          </a:xfrm>
          <a:prstGeom prst="rect">
            <a:avLst/>
          </a:prstGeom>
          <a:noFill/>
        </p:spPr>
        <p:txBody>
          <a:bodyPr wrap="square" rtlCol="0">
            <a:spAutoFit/>
          </a:bodyPr>
          <a:lstStyle/>
          <a:p>
            <a:pPr marL="285750" indent="-285750" algn="just">
              <a:buFont typeface="Arial" pitchFamily="34" charset="0"/>
              <a:buChar char="•"/>
            </a:pPr>
            <a:r>
              <a:rPr lang="en-US" sz="2000" dirty="0" smtClean="0">
                <a:latin typeface="Monotype Corsiva" pitchFamily="66" charset="0"/>
              </a:rPr>
              <a:t>No right to tax in the absence of PE – OECD and UN model</a:t>
            </a:r>
          </a:p>
          <a:p>
            <a:pPr marL="285750" indent="-285750" algn="just">
              <a:buFont typeface="Arial" pitchFamily="34" charset="0"/>
              <a:buChar char="•"/>
            </a:pPr>
            <a:r>
              <a:rPr lang="en-US" sz="2000" dirty="0" smtClean="0">
                <a:latin typeface="Monotype Corsiva" pitchFamily="66" charset="0"/>
              </a:rPr>
              <a:t>Limited </a:t>
            </a:r>
            <a:r>
              <a:rPr lang="en-US" sz="2000" dirty="0">
                <a:latin typeface="Monotype Corsiva" pitchFamily="66" charset="0"/>
              </a:rPr>
              <a:t>right to </a:t>
            </a:r>
            <a:r>
              <a:rPr lang="en-US" sz="2000" dirty="0" smtClean="0">
                <a:latin typeface="Monotype Corsiva" pitchFamily="66" charset="0"/>
              </a:rPr>
              <a:t>tax – Model adopted by developing countries</a:t>
            </a:r>
            <a:endParaRPr lang="en-IN" sz="2000" dirty="0">
              <a:latin typeface="Monotype Corsiva" pitchFamily="66" charset="0"/>
            </a:endParaRPr>
          </a:p>
        </p:txBody>
      </p:sp>
      <p:sp>
        <p:nvSpPr>
          <p:cNvPr id="18" name="TextBox 17"/>
          <p:cNvSpPr txBox="1"/>
          <p:nvPr/>
        </p:nvSpPr>
        <p:spPr>
          <a:xfrm>
            <a:off x="685800" y="5410200"/>
            <a:ext cx="3184235" cy="677108"/>
          </a:xfrm>
          <a:prstGeom prst="rect">
            <a:avLst/>
          </a:prstGeom>
          <a:noFill/>
        </p:spPr>
        <p:txBody>
          <a:bodyPr wrap="square" rtlCol="0">
            <a:spAutoFit/>
          </a:bodyPr>
          <a:lstStyle/>
          <a:p>
            <a:endParaRPr lang="en-US" dirty="0" smtClean="0"/>
          </a:p>
          <a:p>
            <a:pPr marL="285750" indent="-285750">
              <a:buFont typeface="Arial" pitchFamily="34" charset="0"/>
              <a:buChar char="•"/>
            </a:pPr>
            <a:r>
              <a:rPr lang="en-US" sz="2000" dirty="0">
                <a:latin typeface="Monotype Corsiva" pitchFamily="66" charset="0"/>
              </a:rPr>
              <a:t>Tax credit to be provided</a:t>
            </a:r>
            <a:endParaRPr lang="en-IN" sz="2000" dirty="0">
              <a:latin typeface="Monotype Corsiva" pitchFamily="66" charset="0"/>
            </a:endParaRPr>
          </a:p>
        </p:txBody>
      </p:sp>
    </p:spTree>
    <p:extLst>
      <p:ext uri="{BB962C8B-B14F-4D97-AF65-F5344CB8AC3E}">
        <p14:creationId xmlns:p14="http://schemas.microsoft.com/office/powerpoint/2010/main" val="53720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smtClean="0">
                <a:latin typeface="Monotype Corsiva" pitchFamily="66" charset="0"/>
              </a:rPr>
              <a:t>FTS is actually Active income and not passive</a:t>
            </a:r>
          </a:p>
          <a:p>
            <a:endParaRPr lang="en-US" sz="2400" dirty="0" smtClean="0">
              <a:latin typeface="Monotype Corsiva" pitchFamily="66" charset="0"/>
            </a:endParaRPr>
          </a:p>
          <a:p>
            <a:r>
              <a:rPr lang="en-US" sz="2400" dirty="0" smtClean="0">
                <a:latin typeface="Monotype Corsiva" pitchFamily="66" charset="0"/>
              </a:rPr>
              <a:t>No separate Article for FTS either in OECD or UN Model. They are taxed as business profits under Art 7.</a:t>
            </a:r>
          </a:p>
          <a:p>
            <a:pPr marL="400050" lvl="1" indent="0">
              <a:buNone/>
            </a:pPr>
            <a:r>
              <a:rPr lang="en-US" sz="2000" dirty="0" smtClean="0">
                <a:latin typeface="Monotype Corsiva" pitchFamily="66" charset="0"/>
              </a:rPr>
              <a:t>- No Source state tax in the absence of PE</a:t>
            </a:r>
          </a:p>
          <a:p>
            <a:pPr marL="400050" lvl="1" indent="0">
              <a:buNone/>
            </a:pPr>
            <a:r>
              <a:rPr lang="en-US" sz="2000" dirty="0" smtClean="0">
                <a:latin typeface="Monotype Corsiva" pitchFamily="66" charset="0"/>
              </a:rPr>
              <a:t>- Source state obliged to provide deductions </a:t>
            </a:r>
          </a:p>
          <a:p>
            <a:endParaRPr lang="en-US" sz="2400" dirty="0" smtClean="0">
              <a:latin typeface="Monotype Corsiva" pitchFamily="66" charset="0"/>
            </a:endParaRPr>
          </a:p>
          <a:p>
            <a:r>
              <a:rPr lang="en-US" sz="2400" dirty="0" smtClean="0">
                <a:latin typeface="Monotype Corsiva" pitchFamily="66" charset="0"/>
              </a:rPr>
              <a:t>Developing countries would like to tax FTS even in the absence of PE in source state.</a:t>
            </a:r>
          </a:p>
          <a:p>
            <a:endParaRPr lang="en-US" sz="2400" dirty="0" smtClean="0">
              <a:latin typeface="Monotype Corsiva" pitchFamily="66" charset="0"/>
            </a:endParaRPr>
          </a:p>
          <a:p>
            <a:r>
              <a:rPr lang="en-US" sz="2400" dirty="0" smtClean="0">
                <a:latin typeface="Monotype Corsiva" pitchFamily="66" charset="0"/>
              </a:rPr>
              <a:t>Therefore separate distributive rules akin to Royalty.</a:t>
            </a:r>
          </a:p>
          <a:p>
            <a:endParaRPr lang="en-IN" dirty="0"/>
          </a:p>
        </p:txBody>
      </p:sp>
      <p:sp>
        <p:nvSpPr>
          <p:cNvPr id="4" name="Slide Number Placeholder 3"/>
          <p:cNvSpPr>
            <a:spLocks noGrp="1"/>
          </p:cNvSpPr>
          <p:nvPr>
            <p:ph type="sldNum" sz="quarter" idx="12"/>
          </p:nvPr>
        </p:nvSpPr>
        <p:spPr/>
        <p:txBody>
          <a:bodyPr/>
          <a:lstStyle/>
          <a:p>
            <a:pPr>
              <a:defRPr/>
            </a:pPr>
            <a:fld id="{294A3673-3328-4ECD-982E-933EEE9B7E32}" type="slidenum">
              <a:rPr lang="en-US" smtClean="0"/>
              <a:pPr>
                <a:defRPr/>
              </a:pPr>
              <a:t>27</a:t>
            </a:fld>
            <a:endParaRPr lang="en-US"/>
          </a:p>
        </p:txBody>
      </p:sp>
      <p:sp>
        <p:nvSpPr>
          <p:cNvPr id="5" name="Title 1"/>
          <p:cNvSpPr txBox="1">
            <a:spLocks/>
          </p:cNvSpPr>
          <p:nvPr/>
        </p:nvSpPr>
        <p:spPr bwMode="auto">
          <a:xfrm>
            <a:off x="609600" y="427038"/>
            <a:ext cx="8229600" cy="1143000"/>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IN" sz="4000" dirty="0" smtClean="0">
                <a:solidFill>
                  <a:schemeClr val="accent4">
                    <a:lumMod val="50000"/>
                  </a:schemeClr>
                </a:solidFill>
                <a:effectLst>
                  <a:outerShdw blurRad="38100" dist="38100" dir="2700000" algn="tl">
                    <a:srgbClr val="000000">
                      <a:alpha val="43137"/>
                    </a:srgbClr>
                  </a:outerShdw>
                </a:effectLst>
                <a:latin typeface="Stencil" pitchFamily="82" charset="0"/>
              </a:rPr>
              <a:t>FTS – Policy back ground</a:t>
            </a:r>
          </a:p>
        </p:txBody>
      </p:sp>
    </p:spTree>
    <p:extLst>
      <p:ext uri="{BB962C8B-B14F-4D97-AF65-F5344CB8AC3E}">
        <p14:creationId xmlns:p14="http://schemas.microsoft.com/office/powerpoint/2010/main" val="3092258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tgtEl>
                                      </p:cBhvr>
                                    </p:animEffect>
                                    <p:animScale>
                                      <p:cBhvr>
                                        <p:cTn id="7" dur="250" autoRev="1" fill="hold"/>
                                        <p:tgtEl>
                                          <p:spTgt spid="5"/>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6096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a:spLocks noGrp="1"/>
          </p:cNvSpPr>
          <p:nvPr>
            <p:ph type="title"/>
          </p:nvPr>
        </p:nvSpPr>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Fees for Technical Services - Definition</a:t>
            </a:r>
          </a:p>
        </p:txBody>
      </p:sp>
      <p:sp>
        <p:nvSpPr>
          <p:cNvPr id="6" name="Slide Number Placeholder 5"/>
          <p:cNvSpPr>
            <a:spLocks noGrp="1"/>
          </p:cNvSpPr>
          <p:nvPr>
            <p:ph type="sldNum" sz="quarter" idx="12"/>
          </p:nvPr>
        </p:nvSpPr>
        <p:spPr/>
        <p:txBody>
          <a:bodyPr/>
          <a:lstStyle/>
          <a:p>
            <a:pPr>
              <a:defRPr/>
            </a:pPr>
            <a:fld id="{06AEEC90-9D56-4B6C-8CA1-AB900A11BB96}" type="slidenum">
              <a:rPr lang="en-US"/>
              <a:pPr>
                <a:defRPr/>
              </a:pPr>
              <a:t>28</a:t>
            </a:fld>
            <a:endParaRPr lang="en-US"/>
          </a:p>
        </p:txBody>
      </p:sp>
      <p:sp>
        <p:nvSpPr>
          <p:cNvPr id="9" name="TextBox 8"/>
          <p:cNvSpPr txBox="1"/>
          <p:nvPr/>
        </p:nvSpPr>
        <p:spPr>
          <a:xfrm>
            <a:off x="609600" y="4495800"/>
            <a:ext cx="8001000" cy="1816100"/>
          </a:xfrm>
          <a:prstGeom prst="rect">
            <a:avLst/>
          </a:prstGeom>
          <a:noFill/>
        </p:spPr>
        <p:txBody>
          <a:bodyPr>
            <a:spAutoFit/>
          </a:bodyPr>
          <a:lstStyle/>
          <a:p>
            <a:pPr marL="0" lvl="1" algn="just" fontAlgn="auto">
              <a:spcBef>
                <a:spcPts val="0"/>
              </a:spcBef>
              <a:spcAft>
                <a:spcPts val="0"/>
              </a:spcAft>
              <a:defRPr/>
            </a:pPr>
            <a:r>
              <a:rPr lang="en-US" sz="2800" dirty="0">
                <a:solidFill>
                  <a:schemeClr val="accent2">
                    <a:lumMod val="75000"/>
                  </a:schemeClr>
                </a:solidFill>
                <a:effectLst>
                  <a:outerShdw blurRad="38100" dist="38100" dir="2700000" algn="tl">
                    <a:srgbClr val="000000">
                      <a:alpha val="43137"/>
                    </a:srgbClr>
                  </a:outerShdw>
                </a:effectLst>
                <a:latin typeface="Monotype Corsiva" pitchFamily="66" charset="0"/>
                <a:cs typeface="+mn-cs"/>
              </a:rPr>
              <a:t>FTS does not include consideration for any construction, assembly, mining or like project undertaken by the recipient or consideration which would be income of the recipient chargeable under the head “Salaries”.</a:t>
            </a:r>
            <a:endParaRPr lang="en-US" sz="2800"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lide(fromBottom)">
                                      <p:cBhvr>
                                        <p:cTn id="12" dur="1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lide(fromBottom)">
                                      <p:cBhvr>
                                        <p:cTn id="1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4" grpId="0"/>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Fee for technical services (FTS)</a:t>
            </a:r>
            <a:endParaRPr lang="en-US" sz="40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grpSp>
        <p:nvGrpSpPr>
          <p:cNvPr id="2" name="Group 21"/>
          <p:cNvGrpSpPr>
            <a:grpSpLocks/>
          </p:cNvGrpSpPr>
          <p:nvPr/>
        </p:nvGrpSpPr>
        <p:grpSpPr bwMode="auto">
          <a:xfrm>
            <a:off x="3467100" y="4113213"/>
            <a:ext cx="2209800" cy="2211387"/>
            <a:chOff x="3009228" y="2313678"/>
            <a:chExt cx="2211142" cy="2211142"/>
          </a:xfrm>
        </p:grpSpPr>
        <p:sp>
          <p:nvSpPr>
            <p:cNvPr id="39" name="Oval 38"/>
            <p:cNvSpPr/>
            <p:nvPr/>
          </p:nvSpPr>
          <p:spPr>
            <a:xfrm>
              <a:off x="3009228" y="2313678"/>
              <a:ext cx="2211142" cy="2211142"/>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0" name="Oval 4"/>
            <p:cNvSpPr/>
            <p:nvPr/>
          </p:nvSpPr>
          <p:spPr>
            <a:xfrm>
              <a:off x="3333275" y="2637492"/>
              <a:ext cx="1563049" cy="1563514"/>
            </a:xfrm>
            <a:prstGeom prst="rect">
              <a:avLst/>
            </a:prstGeom>
          </p:spPr>
          <p:style>
            <a:lnRef idx="0">
              <a:scrgbClr r="0" g="0" b="0"/>
            </a:lnRef>
            <a:fillRef idx="0">
              <a:scrgbClr r="0" g="0" b="0"/>
            </a:fillRef>
            <a:effectRef idx="0">
              <a:scrgbClr r="0" g="0" b="0"/>
            </a:effectRef>
            <a:fontRef idx="minor">
              <a:schemeClr val="lt1"/>
            </a:fontRef>
          </p:style>
          <p:txBody>
            <a:bodyPr lIns="41275" tIns="41275" rIns="41275" bIns="41275" spcCol="1270" anchor="ctr"/>
            <a:lstStyle/>
            <a:p>
              <a:pPr algn="ctr" defTabSz="2889250" fontAlgn="auto">
                <a:lnSpc>
                  <a:spcPct val="90000"/>
                </a:lnSpc>
                <a:spcAft>
                  <a:spcPct val="35000"/>
                </a:spcAft>
                <a:defRPr/>
              </a:pPr>
              <a:r>
                <a:rPr lang="en-US" sz="6500" dirty="0"/>
                <a:t>FTS</a:t>
              </a:r>
            </a:p>
          </p:txBody>
        </p:sp>
      </p:grpSp>
      <p:sp>
        <p:nvSpPr>
          <p:cNvPr id="23" name="Left Arrow 22"/>
          <p:cNvSpPr/>
          <p:nvPr/>
        </p:nvSpPr>
        <p:spPr>
          <a:xfrm rot="11700000">
            <a:off x="1797050" y="4379913"/>
            <a:ext cx="1643063" cy="630237"/>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3" name="Group 23"/>
          <p:cNvGrpSpPr>
            <a:grpSpLocks/>
          </p:cNvGrpSpPr>
          <p:nvPr/>
        </p:nvGrpSpPr>
        <p:grpSpPr bwMode="auto">
          <a:xfrm>
            <a:off x="774700" y="3643313"/>
            <a:ext cx="2100263" cy="1679575"/>
            <a:chOff x="317059" y="1842838"/>
            <a:chExt cx="2100585" cy="1680468"/>
          </a:xfrm>
        </p:grpSpPr>
        <p:sp>
          <p:nvSpPr>
            <p:cNvPr id="37" name="Rounded Rectangle 36"/>
            <p:cNvSpPr/>
            <p:nvPr/>
          </p:nvSpPr>
          <p:spPr>
            <a:xfrm>
              <a:off x="317059" y="1842838"/>
              <a:ext cx="2100585" cy="168046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8" name="Rounded Rectangle 7"/>
            <p:cNvSpPr/>
            <p:nvPr/>
          </p:nvSpPr>
          <p:spPr>
            <a:xfrm>
              <a:off x="366280" y="1892076"/>
              <a:ext cx="2002144" cy="1581991"/>
            </a:xfrm>
            <a:prstGeom prst="rect">
              <a:avLst/>
            </a:prstGeom>
          </p:spPr>
          <p:style>
            <a:lnRef idx="0">
              <a:scrgbClr r="0" g="0" b="0"/>
            </a:lnRef>
            <a:fillRef idx="0">
              <a:scrgbClr r="0" g="0" b="0"/>
            </a:fillRef>
            <a:effectRef idx="0">
              <a:scrgbClr r="0" g="0" b="0"/>
            </a:effectRef>
            <a:fontRef idx="minor">
              <a:schemeClr val="lt1"/>
            </a:fontRef>
          </p:style>
          <p:txBody>
            <a:bodyPr lIns="34290" tIns="34290" rIns="34290" bIns="34290" spcCol="1270" anchor="ctr"/>
            <a:lstStyle/>
            <a:p>
              <a:pPr algn="ctr" defTabSz="800100" fontAlgn="auto">
                <a:lnSpc>
                  <a:spcPct val="90000"/>
                </a:lnSpc>
                <a:spcAft>
                  <a:spcPct val="35000"/>
                </a:spcAft>
                <a:defRPr/>
              </a:pPr>
              <a:r>
                <a:rPr lang="en-US" dirty="0"/>
                <a:t>Contemplates service to the payer of the fee</a:t>
              </a:r>
            </a:p>
          </p:txBody>
        </p:sp>
      </p:grpSp>
      <p:sp>
        <p:nvSpPr>
          <p:cNvPr id="25" name="Left Arrow 24"/>
          <p:cNvSpPr/>
          <p:nvPr/>
        </p:nvSpPr>
        <p:spPr>
          <a:xfrm rot="14700000">
            <a:off x="2895601" y="3070225"/>
            <a:ext cx="1643062" cy="630237"/>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5" name="Group 25"/>
          <p:cNvGrpSpPr>
            <a:grpSpLocks/>
          </p:cNvGrpSpPr>
          <p:nvPr/>
        </p:nvGrpSpPr>
        <p:grpSpPr bwMode="auto">
          <a:xfrm>
            <a:off x="2319338" y="1800225"/>
            <a:ext cx="2100262" cy="1681163"/>
            <a:chOff x="1862425" y="1142"/>
            <a:chExt cx="2100585" cy="1680468"/>
          </a:xfrm>
        </p:grpSpPr>
        <p:sp>
          <p:nvSpPr>
            <p:cNvPr id="35" name="Rounded Rectangle 34">
              <a:hlinkClick r:id="rId2" action="ppaction://hlinksldjump"/>
            </p:cNvPr>
            <p:cNvSpPr/>
            <p:nvPr/>
          </p:nvSpPr>
          <p:spPr>
            <a:xfrm>
              <a:off x="1862425" y="1142"/>
              <a:ext cx="2100585" cy="168046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6" name="Rounded Rectangle 10"/>
            <p:cNvSpPr/>
            <p:nvPr/>
          </p:nvSpPr>
          <p:spPr>
            <a:xfrm>
              <a:off x="1911645" y="50335"/>
              <a:ext cx="2002146" cy="1582083"/>
            </a:xfrm>
            <a:prstGeom prst="rect">
              <a:avLst/>
            </a:prstGeom>
          </p:spPr>
          <p:style>
            <a:lnRef idx="0">
              <a:scrgbClr r="0" g="0" b="0"/>
            </a:lnRef>
            <a:fillRef idx="0">
              <a:scrgbClr r="0" g="0" b="0"/>
            </a:fillRef>
            <a:effectRef idx="0">
              <a:scrgbClr r="0" g="0" b="0"/>
            </a:effectRef>
            <a:fontRef idx="minor">
              <a:schemeClr val="lt1"/>
            </a:fontRef>
          </p:style>
          <p:txBody>
            <a:bodyPr lIns="34290" tIns="34290" rIns="34290" bIns="34290" spcCol="1270" anchor="ctr"/>
            <a:lstStyle/>
            <a:p>
              <a:pPr algn="ctr" defTabSz="800100" fontAlgn="auto">
                <a:lnSpc>
                  <a:spcPct val="90000"/>
                </a:lnSpc>
                <a:spcAft>
                  <a:spcPct val="35000"/>
                </a:spcAft>
                <a:defRPr/>
              </a:pPr>
              <a:r>
                <a:rPr lang="en-US" dirty="0">
                  <a:hlinkClick r:id="rId3" action="ppaction://hlinkpres?slideindex=1&amp;slidetitle="/>
                </a:rPr>
                <a:t>The service must be one which requires skills which is to be performed when the service is being performed.</a:t>
              </a:r>
              <a:endParaRPr lang="en-US" dirty="0"/>
            </a:p>
          </p:txBody>
        </p:sp>
      </p:grpSp>
      <p:sp>
        <p:nvSpPr>
          <p:cNvPr id="27" name="Left Arrow 26"/>
          <p:cNvSpPr/>
          <p:nvPr/>
        </p:nvSpPr>
        <p:spPr>
          <a:xfrm rot="17700000">
            <a:off x="4605338" y="3070225"/>
            <a:ext cx="1643062" cy="630238"/>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6" name="Group 27"/>
          <p:cNvGrpSpPr>
            <a:grpSpLocks/>
          </p:cNvGrpSpPr>
          <p:nvPr/>
        </p:nvGrpSpPr>
        <p:grpSpPr bwMode="auto">
          <a:xfrm>
            <a:off x="4724400" y="1800225"/>
            <a:ext cx="2100263" cy="1681163"/>
            <a:chOff x="4266589" y="1142"/>
            <a:chExt cx="2100585" cy="1680468"/>
          </a:xfrm>
        </p:grpSpPr>
        <p:sp>
          <p:nvSpPr>
            <p:cNvPr id="33" name="Rounded Rectangle 32"/>
            <p:cNvSpPr/>
            <p:nvPr/>
          </p:nvSpPr>
          <p:spPr>
            <a:xfrm>
              <a:off x="4266589" y="1142"/>
              <a:ext cx="2100585" cy="168046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4" name="Rounded Rectangle 13"/>
            <p:cNvSpPr/>
            <p:nvPr/>
          </p:nvSpPr>
          <p:spPr>
            <a:xfrm>
              <a:off x="4315810" y="50335"/>
              <a:ext cx="2002144" cy="1582083"/>
            </a:xfrm>
            <a:prstGeom prst="rect">
              <a:avLst/>
            </a:prstGeom>
          </p:spPr>
          <p:style>
            <a:lnRef idx="0">
              <a:scrgbClr r="0" g="0" b="0"/>
            </a:lnRef>
            <a:fillRef idx="0">
              <a:scrgbClr r="0" g="0" b="0"/>
            </a:fillRef>
            <a:effectRef idx="0">
              <a:scrgbClr r="0" g="0" b="0"/>
            </a:effectRef>
            <a:fontRef idx="minor">
              <a:schemeClr val="lt1"/>
            </a:fontRef>
          </p:style>
          <p:txBody>
            <a:bodyPr lIns="34290" tIns="34290" rIns="34290" bIns="34290" spcCol="1270" anchor="ctr"/>
            <a:lstStyle/>
            <a:p>
              <a:pPr algn="ctr" defTabSz="800100" fontAlgn="auto">
                <a:lnSpc>
                  <a:spcPct val="90000"/>
                </a:lnSpc>
                <a:spcAft>
                  <a:spcPct val="35000"/>
                </a:spcAft>
                <a:defRPr/>
              </a:pPr>
              <a:r>
                <a:rPr lang="en-US" dirty="0"/>
                <a:t>We must distinguish Technical  Services from Commercial, official &amp; admin related services.</a:t>
              </a:r>
            </a:p>
          </p:txBody>
        </p:sp>
      </p:grpSp>
      <p:sp>
        <p:nvSpPr>
          <p:cNvPr id="29" name="Left Arrow 28"/>
          <p:cNvSpPr/>
          <p:nvPr/>
        </p:nvSpPr>
        <p:spPr>
          <a:xfrm rot="20700000">
            <a:off x="5703888" y="4379913"/>
            <a:ext cx="1643062" cy="630237"/>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7" name="Group 29"/>
          <p:cNvGrpSpPr>
            <a:grpSpLocks/>
          </p:cNvGrpSpPr>
          <p:nvPr/>
        </p:nvGrpSpPr>
        <p:grpSpPr bwMode="auto">
          <a:xfrm>
            <a:off x="6269038" y="3643313"/>
            <a:ext cx="2100262" cy="1679575"/>
            <a:chOff x="5811955" y="1842838"/>
            <a:chExt cx="2100585" cy="1680468"/>
          </a:xfrm>
        </p:grpSpPr>
        <p:sp>
          <p:nvSpPr>
            <p:cNvPr id="31" name="Rounded Rectangle 30"/>
            <p:cNvSpPr/>
            <p:nvPr/>
          </p:nvSpPr>
          <p:spPr>
            <a:xfrm>
              <a:off x="5811955" y="1842838"/>
              <a:ext cx="2100585" cy="168046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Rounded Rectangle 16"/>
            <p:cNvSpPr/>
            <p:nvPr/>
          </p:nvSpPr>
          <p:spPr>
            <a:xfrm>
              <a:off x="5861175" y="1892076"/>
              <a:ext cx="2002146" cy="1581991"/>
            </a:xfrm>
            <a:prstGeom prst="rect">
              <a:avLst/>
            </a:prstGeom>
          </p:spPr>
          <p:style>
            <a:lnRef idx="0">
              <a:scrgbClr r="0" g="0" b="0"/>
            </a:lnRef>
            <a:fillRef idx="0">
              <a:scrgbClr r="0" g="0" b="0"/>
            </a:fillRef>
            <a:effectRef idx="0">
              <a:scrgbClr r="0" g="0" b="0"/>
            </a:effectRef>
            <a:fontRef idx="minor">
              <a:schemeClr val="lt1"/>
            </a:fontRef>
          </p:style>
          <p:txBody>
            <a:bodyPr lIns="34290" tIns="34290" rIns="34290" bIns="34290" spcCol="1270" anchor="ctr"/>
            <a:lstStyle/>
            <a:p>
              <a:pPr algn="ctr" defTabSz="800100" fontAlgn="auto">
                <a:lnSpc>
                  <a:spcPct val="90000"/>
                </a:lnSpc>
                <a:spcAft>
                  <a:spcPct val="35000"/>
                </a:spcAft>
                <a:defRPr/>
              </a:pPr>
              <a:r>
                <a:rPr lang="en-US" dirty="0">
                  <a:hlinkClick r:id="rId4" action="ppaction://hlinkpres?slideindex=1&amp;slidetitle="/>
                </a:rPr>
                <a:t>We must distinguish technical services with technology driven services</a:t>
              </a:r>
              <a:endParaRPr lang="en-US" dirty="0"/>
            </a:p>
          </p:txBody>
        </p:sp>
      </p:grpSp>
      <p:sp>
        <p:nvSpPr>
          <p:cNvPr id="42" name="Slide Number Placeholder 41"/>
          <p:cNvSpPr>
            <a:spLocks noGrp="1"/>
          </p:cNvSpPr>
          <p:nvPr>
            <p:ph type="sldNum" sz="quarter" idx="12"/>
          </p:nvPr>
        </p:nvSpPr>
        <p:spPr/>
        <p:txBody>
          <a:bodyPr/>
          <a:lstStyle/>
          <a:p>
            <a:pPr>
              <a:defRPr/>
            </a:pPr>
            <a:fld id="{E6FC688B-C36B-4680-8BE4-56E1331A98BA}" type="slidenum">
              <a:rPr lang="en-US"/>
              <a:pPr>
                <a:defRPr/>
              </a:pPr>
              <a:t>29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edge">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12"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0-#ppt_w/2"/>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par>
                                <p:cTn id="19" presetID="2" presetClass="entr" presetSubtype="12"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additive="base">
                                        <p:cTn id="21" dur="500" fill="hold"/>
                                        <p:tgtEl>
                                          <p:spTgt spid="23"/>
                                        </p:tgtEl>
                                        <p:attrNameLst>
                                          <p:attrName>ppt_x</p:attrName>
                                        </p:attrNameLst>
                                      </p:cBhvr>
                                      <p:tavLst>
                                        <p:tav tm="0">
                                          <p:val>
                                            <p:strVal val="0-#ppt_w/2"/>
                                          </p:val>
                                        </p:tav>
                                        <p:tav tm="100000">
                                          <p:val>
                                            <p:strVal val="#ppt_x"/>
                                          </p:val>
                                        </p:tav>
                                      </p:tavLst>
                                    </p:anim>
                                    <p:anim calcmode="lin" valueType="num">
                                      <p:cBhvr additive="base">
                                        <p:cTn id="2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9"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0-#ppt_w/2"/>
                                          </p:val>
                                        </p:tav>
                                        <p:tav tm="100000">
                                          <p:val>
                                            <p:strVal val="#ppt_x"/>
                                          </p:val>
                                        </p:tav>
                                      </p:tavLst>
                                    </p:anim>
                                    <p:anim calcmode="lin" valueType="num">
                                      <p:cBhvr additive="base">
                                        <p:cTn id="28" dur="500" fill="hold"/>
                                        <p:tgtEl>
                                          <p:spTgt spid="5"/>
                                        </p:tgtEl>
                                        <p:attrNameLst>
                                          <p:attrName>ppt_y</p:attrName>
                                        </p:attrNameLst>
                                      </p:cBhvr>
                                      <p:tavLst>
                                        <p:tav tm="0">
                                          <p:val>
                                            <p:strVal val="0-#ppt_h/2"/>
                                          </p:val>
                                        </p:tav>
                                        <p:tav tm="100000">
                                          <p:val>
                                            <p:strVal val="#ppt_y"/>
                                          </p:val>
                                        </p:tav>
                                      </p:tavLst>
                                    </p:anim>
                                  </p:childTnLst>
                                </p:cTn>
                              </p:par>
                              <p:par>
                                <p:cTn id="29" presetID="2" presetClass="entr" presetSubtype="9" fill="hold" nodeType="with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additive="base">
                                        <p:cTn id="31" dur="500" fill="hold"/>
                                        <p:tgtEl>
                                          <p:spTgt spid="25"/>
                                        </p:tgtEl>
                                        <p:attrNameLst>
                                          <p:attrName>ppt_x</p:attrName>
                                        </p:attrNameLst>
                                      </p:cBhvr>
                                      <p:tavLst>
                                        <p:tav tm="0">
                                          <p:val>
                                            <p:strVal val="0-#ppt_w/2"/>
                                          </p:val>
                                        </p:tav>
                                        <p:tav tm="100000">
                                          <p:val>
                                            <p:strVal val="#ppt_x"/>
                                          </p:val>
                                        </p:tav>
                                      </p:tavLst>
                                    </p:anim>
                                    <p:anim calcmode="lin" valueType="num">
                                      <p:cBhvr additive="base">
                                        <p:cTn id="32" dur="500" fill="hold"/>
                                        <p:tgtEl>
                                          <p:spTgt spid="25"/>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1+#ppt_w/2"/>
                                          </p:val>
                                        </p:tav>
                                        <p:tav tm="100000">
                                          <p:val>
                                            <p:strVal val="#ppt_x"/>
                                          </p:val>
                                        </p:tav>
                                      </p:tavLst>
                                    </p:anim>
                                    <p:anim calcmode="lin" valueType="num">
                                      <p:cBhvr additive="base">
                                        <p:cTn id="38" dur="500" fill="hold"/>
                                        <p:tgtEl>
                                          <p:spTgt spid="6"/>
                                        </p:tgtEl>
                                        <p:attrNameLst>
                                          <p:attrName>ppt_y</p:attrName>
                                        </p:attrNameLst>
                                      </p:cBhvr>
                                      <p:tavLst>
                                        <p:tav tm="0">
                                          <p:val>
                                            <p:strVal val="0-#ppt_h/2"/>
                                          </p:val>
                                        </p:tav>
                                        <p:tav tm="100000">
                                          <p:val>
                                            <p:strVal val="#ppt_y"/>
                                          </p:val>
                                        </p:tav>
                                      </p:tavLst>
                                    </p:anim>
                                  </p:childTnLst>
                                </p:cTn>
                              </p:par>
                              <p:par>
                                <p:cTn id="39" presetID="2" presetClass="entr" presetSubtype="3" fill="hold" nodeType="withEffect">
                                  <p:stCondLst>
                                    <p:cond delay="0"/>
                                  </p:stCondLst>
                                  <p:childTnLst>
                                    <p:set>
                                      <p:cBhvr>
                                        <p:cTn id="40" dur="1" fill="hold">
                                          <p:stCondLst>
                                            <p:cond delay="0"/>
                                          </p:stCondLst>
                                        </p:cTn>
                                        <p:tgtEl>
                                          <p:spTgt spid="27"/>
                                        </p:tgtEl>
                                        <p:attrNameLst>
                                          <p:attrName>style.visibility</p:attrName>
                                        </p:attrNameLst>
                                      </p:cBhvr>
                                      <p:to>
                                        <p:strVal val="visible"/>
                                      </p:to>
                                    </p:set>
                                    <p:anim calcmode="lin" valueType="num">
                                      <p:cBhvr additive="base">
                                        <p:cTn id="41" dur="500" fill="hold"/>
                                        <p:tgtEl>
                                          <p:spTgt spid="27"/>
                                        </p:tgtEl>
                                        <p:attrNameLst>
                                          <p:attrName>ppt_x</p:attrName>
                                        </p:attrNameLst>
                                      </p:cBhvr>
                                      <p:tavLst>
                                        <p:tav tm="0">
                                          <p:val>
                                            <p:strVal val="1+#ppt_w/2"/>
                                          </p:val>
                                        </p:tav>
                                        <p:tav tm="100000">
                                          <p:val>
                                            <p:strVal val="#ppt_x"/>
                                          </p:val>
                                        </p:tav>
                                      </p:tavLst>
                                    </p:anim>
                                    <p:anim calcmode="lin" valueType="num">
                                      <p:cBhvr additive="base">
                                        <p:cTn id="42" dur="500" fill="hold"/>
                                        <p:tgtEl>
                                          <p:spTgt spid="27"/>
                                        </p:tgtEl>
                                        <p:attrNameLst>
                                          <p:attrName>ppt_y</p:attrName>
                                        </p:attrNameLst>
                                      </p:cBhvr>
                                      <p:tavLst>
                                        <p:tav tm="0">
                                          <p:val>
                                            <p:strVal val="0-#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6"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additive="base">
                                        <p:cTn id="47" dur="500" fill="hold"/>
                                        <p:tgtEl>
                                          <p:spTgt spid="7"/>
                                        </p:tgtEl>
                                        <p:attrNameLst>
                                          <p:attrName>ppt_x</p:attrName>
                                        </p:attrNameLst>
                                      </p:cBhvr>
                                      <p:tavLst>
                                        <p:tav tm="0">
                                          <p:val>
                                            <p:strVal val="1+#ppt_w/2"/>
                                          </p:val>
                                        </p:tav>
                                        <p:tav tm="100000">
                                          <p:val>
                                            <p:strVal val="#ppt_x"/>
                                          </p:val>
                                        </p:tav>
                                      </p:tavLst>
                                    </p:anim>
                                    <p:anim calcmode="lin" valueType="num">
                                      <p:cBhvr additive="base">
                                        <p:cTn id="48" dur="500" fill="hold"/>
                                        <p:tgtEl>
                                          <p:spTgt spid="7"/>
                                        </p:tgtEl>
                                        <p:attrNameLst>
                                          <p:attrName>ppt_y</p:attrName>
                                        </p:attrNameLst>
                                      </p:cBhvr>
                                      <p:tavLst>
                                        <p:tav tm="0">
                                          <p:val>
                                            <p:strVal val="1+#ppt_h/2"/>
                                          </p:val>
                                        </p:tav>
                                        <p:tav tm="100000">
                                          <p:val>
                                            <p:strVal val="#ppt_y"/>
                                          </p:val>
                                        </p:tav>
                                      </p:tavLst>
                                    </p:anim>
                                  </p:childTnLst>
                                </p:cTn>
                              </p:par>
                              <p:par>
                                <p:cTn id="49" presetID="2" presetClass="entr" presetSubtype="6" fill="hold" nodeType="withEffect">
                                  <p:stCondLst>
                                    <p:cond delay="0"/>
                                  </p:stCondLst>
                                  <p:childTnLst>
                                    <p:set>
                                      <p:cBhvr>
                                        <p:cTn id="50" dur="1" fill="hold">
                                          <p:stCondLst>
                                            <p:cond delay="0"/>
                                          </p:stCondLst>
                                        </p:cTn>
                                        <p:tgtEl>
                                          <p:spTgt spid="29"/>
                                        </p:tgtEl>
                                        <p:attrNameLst>
                                          <p:attrName>style.visibility</p:attrName>
                                        </p:attrNameLst>
                                      </p:cBhvr>
                                      <p:to>
                                        <p:strVal val="visible"/>
                                      </p:to>
                                    </p:set>
                                    <p:anim calcmode="lin" valueType="num">
                                      <p:cBhvr additive="base">
                                        <p:cTn id="51" dur="500" fill="hold"/>
                                        <p:tgtEl>
                                          <p:spTgt spid="29"/>
                                        </p:tgtEl>
                                        <p:attrNameLst>
                                          <p:attrName>ppt_x</p:attrName>
                                        </p:attrNameLst>
                                      </p:cBhvr>
                                      <p:tavLst>
                                        <p:tav tm="0">
                                          <p:val>
                                            <p:strVal val="1+#ppt_w/2"/>
                                          </p:val>
                                        </p:tav>
                                        <p:tav tm="100000">
                                          <p:val>
                                            <p:strVal val="#ppt_x"/>
                                          </p:val>
                                        </p:tav>
                                      </p:tavLst>
                                    </p:anim>
                                    <p:anim calcmode="lin" valueType="num">
                                      <p:cBhvr additive="base">
                                        <p:cTn id="5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825"/>
          </a:xfrm>
        </p:spPr>
        <p:txBody>
          <a:bodyPr rtlCol="0">
            <a:normAutofit fontScale="90000"/>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Companies paying in Millions to acquire Intangibles</a:t>
            </a:r>
            <a:endParaRPr lang="en-US" sz="40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sp>
        <p:nvSpPr>
          <p:cNvPr id="3" name="Content Placeholder 2"/>
          <p:cNvSpPr>
            <a:spLocks noGrp="1"/>
          </p:cNvSpPr>
          <p:nvPr>
            <p:ph idx="1"/>
          </p:nvPr>
        </p:nvSpPr>
        <p:spPr>
          <a:xfrm>
            <a:off x="533400" y="1600200"/>
            <a:ext cx="8382000" cy="4525963"/>
          </a:xfrm>
        </p:spPr>
        <p:txBody>
          <a:bodyPr rtlCol="0">
            <a:normAutofit/>
          </a:bodyPr>
          <a:lstStyle/>
          <a:p>
            <a:pPr algn="just" eaLnBrk="1" fontAlgn="auto" hangingPunct="1">
              <a:spcAft>
                <a:spcPts val="0"/>
              </a:spcAft>
              <a:buFont typeface="Arial" pitchFamily="34" charset="0"/>
              <a:buChar char="•"/>
              <a:defRPr/>
            </a:pPr>
            <a:r>
              <a:rPr lang="en-US" sz="36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WNS acquiring </a:t>
            </a:r>
            <a:r>
              <a:rPr lang="en-US" sz="3600" dirty="0" err="1" smtClean="0">
                <a:solidFill>
                  <a:schemeClr val="accent2">
                    <a:lumMod val="75000"/>
                  </a:schemeClr>
                </a:solidFill>
                <a:effectLst>
                  <a:outerShdw blurRad="38100" dist="38100" dir="2700000" algn="tl">
                    <a:srgbClr val="000000">
                      <a:alpha val="43137"/>
                    </a:srgbClr>
                  </a:outerShdw>
                </a:effectLst>
                <a:latin typeface="Monotype Corsiva" pitchFamily="66" charset="0"/>
              </a:rPr>
              <a:t>Marketics</a:t>
            </a:r>
            <a:r>
              <a:rPr lang="en-US" sz="36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 for $65 million.</a:t>
            </a:r>
          </a:p>
          <a:p>
            <a:pPr algn="just" eaLnBrk="1" fontAlgn="auto" hangingPunct="1">
              <a:spcAft>
                <a:spcPts val="0"/>
              </a:spcAft>
              <a:buFont typeface="Arial" pitchFamily="34" charset="0"/>
              <a:buChar char="•"/>
              <a:defRPr/>
            </a:pPr>
            <a:endPar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endPar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endParaRPr lang="en-US" sz="240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r>
              <a:rPr lang="en-US" sz="3600" dirty="0" err="1" smtClean="0">
                <a:solidFill>
                  <a:schemeClr val="accent2">
                    <a:lumMod val="75000"/>
                  </a:schemeClr>
                </a:solidFill>
                <a:effectLst>
                  <a:outerShdw blurRad="38100" dist="38100" dir="2700000" algn="tl">
                    <a:srgbClr val="000000">
                      <a:alpha val="43137"/>
                    </a:srgbClr>
                  </a:outerShdw>
                </a:effectLst>
                <a:latin typeface="Monotype Corsiva" pitchFamily="66" charset="0"/>
              </a:rPr>
              <a:t>Facebook</a:t>
            </a:r>
            <a:r>
              <a:rPr lang="en-US" sz="36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 acquiring </a:t>
            </a:r>
            <a:r>
              <a:rPr lang="en-US" sz="3600" dirty="0" err="1" smtClean="0">
                <a:solidFill>
                  <a:schemeClr val="accent2">
                    <a:lumMod val="75000"/>
                  </a:schemeClr>
                </a:solidFill>
                <a:effectLst>
                  <a:outerShdw blurRad="38100" dist="38100" dir="2700000" algn="tl">
                    <a:srgbClr val="000000">
                      <a:alpha val="43137"/>
                    </a:srgbClr>
                  </a:outerShdw>
                </a:effectLst>
                <a:latin typeface="Monotype Corsiva" pitchFamily="66" charset="0"/>
              </a:rPr>
              <a:t>Friendfeed</a:t>
            </a:r>
            <a:r>
              <a:rPr lang="en-US" sz="36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 for $50 million</a:t>
            </a:r>
          </a:p>
          <a:p>
            <a:pPr algn="just" eaLnBrk="1" fontAlgn="auto" hangingPunct="1">
              <a:spcAft>
                <a:spcPts val="0"/>
              </a:spcAft>
              <a:buFont typeface="Arial" pitchFamily="34" charset="0"/>
              <a:buNone/>
              <a:defRPr/>
            </a:pPr>
            <a:endParaRPr lang="en-US" sz="200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p:txBody>
      </p:sp>
      <p:pic>
        <p:nvPicPr>
          <p:cNvPr id="1031" name="Picture 7" descr="C:\Documents and Settings\Administrator\Desktop\logos\wns_logo.gif"/>
          <p:cNvPicPr>
            <a:picLocks noChangeAspect="1" noChangeArrowheads="1"/>
          </p:cNvPicPr>
          <p:nvPr/>
        </p:nvPicPr>
        <p:blipFill>
          <a:blip r:embed="rId2" cstate="print"/>
          <a:srcRect/>
          <a:stretch>
            <a:fillRect/>
          </a:stretch>
        </p:blipFill>
        <p:spPr bwMode="auto">
          <a:xfrm>
            <a:off x="685800" y="2362200"/>
            <a:ext cx="2249347" cy="8382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033" name="Picture 9" descr="C:\Documents and Settings\Administrator\Desktop\logos\marketicslogo.jpg"/>
          <p:cNvPicPr>
            <a:picLocks noChangeAspect="1" noChangeArrowheads="1"/>
          </p:cNvPicPr>
          <p:nvPr/>
        </p:nvPicPr>
        <p:blipFill>
          <a:blip r:embed="rId3" cstate="print"/>
          <a:srcRect/>
          <a:stretch>
            <a:fillRect/>
          </a:stretch>
        </p:blipFill>
        <p:spPr bwMode="auto">
          <a:xfrm>
            <a:off x="5257800" y="2362200"/>
            <a:ext cx="3182319" cy="8382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034" name="Picture 10" descr="C:\Documents and Settings\Administrator\Desktop\logos\facebook-logo.jpg"/>
          <p:cNvPicPr>
            <a:picLocks noChangeAspect="1" noChangeArrowheads="1"/>
          </p:cNvPicPr>
          <p:nvPr/>
        </p:nvPicPr>
        <p:blipFill>
          <a:blip r:embed="rId4" cstate="print"/>
          <a:srcRect/>
          <a:stretch>
            <a:fillRect/>
          </a:stretch>
        </p:blipFill>
        <p:spPr bwMode="auto">
          <a:xfrm>
            <a:off x="838200" y="5153526"/>
            <a:ext cx="2280534" cy="85817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036" name="Picture 12" descr="C:\Documents and Settings\Administrator\Desktop\logos\friendfeed.bmp"/>
          <p:cNvPicPr>
            <a:picLocks noChangeAspect="1" noChangeArrowheads="1"/>
          </p:cNvPicPr>
          <p:nvPr/>
        </p:nvPicPr>
        <p:blipFill>
          <a:blip r:embed="rId5" cstate="print"/>
          <a:srcRect/>
          <a:stretch>
            <a:fillRect/>
          </a:stretch>
        </p:blipFill>
        <p:spPr bwMode="auto">
          <a:xfrm>
            <a:off x="5486400" y="5153526"/>
            <a:ext cx="2743200" cy="866274"/>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11" name="Right Arrow 10"/>
          <p:cNvSpPr/>
          <p:nvPr/>
        </p:nvSpPr>
        <p:spPr>
          <a:xfrm>
            <a:off x="2971800" y="2667000"/>
            <a:ext cx="2209800" cy="228600"/>
          </a:xfrm>
          <a:prstGeom prst="rightArrow">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ight Arrow 11"/>
          <p:cNvSpPr/>
          <p:nvPr/>
        </p:nvSpPr>
        <p:spPr>
          <a:xfrm>
            <a:off x="3200400" y="5458326"/>
            <a:ext cx="2209800" cy="228600"/>
          </a:xfrm>
          <a:prstGeom prst="rightArrow">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en-US"/>
          </a:p>
        </p:txBody>
      </p:sp>
      <p:sp>
        <p:nvSpPr>
          <p:cNvPr id="13" name="Slide Number Placeholder 12"/>
          <p:cNvSpPr>
            <a:spLocks noGrp="1"/>
          </p:cNvSpPr>
          <p:nvPr>
            <p:ph type="sldNum" sz="quarter" idx="12"/>
          </p:nvPr>
        </p:nvSpPr>
        <p:spPr/>
        <p:txBody>
          <a:bodyPr/>
          <a:lstStyle/>
          <a:p>
            <a:pPr>
              <a:defRPr/>
            </a:pPr>
            <a:fld id="{B91E00DF-2222-487C-8DAB-A3CD944BF40D}" type="slidenum">
              <a:rPr lang="en-US"/>
              <a:pPr>
                <a:defRPr/>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1031"/>
                                        </p:tgtEl>
                                        <p:attrNameLst>
                                          <p:attrName>style.visibility</p:attrName>
                                        </p:attrNameLst>
                                      </p:cBhvr>
                                      <p:to>
                                        <p:strVal val="visible"/>
                                      </p:to>
                                    </p:set>
                                    <p:animEffect transition="in" filter="slide(fromBottom)">
                                      <p:cBhvr>
                                        <p:cTn id="18" dur="1000"/>
                                        <p:tgtEl>
                                          <p:spTgt spid="1031"/>
                                        </p:tgtEl>
                                      </p:cBhvr>
                                    </p:animEffect>
                                  </p:childTnLst>
                                </p:cTn>
                              </p:par>
                              <p:par>
                                <p:cTn id="19" presetID="12" presetClass="entr" presetSubtype="4"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Bottom)">
                                      <p:cBhvr>
                                        <p:cTn id="21" dur="1000"/>
                                        <p:tgtEl>
                                          <p:spTgt spid="11"/>
                                        </p:tgtEl>
                                      </p:cBhvr>
                                    </p:animEffect>
                                  </p:childTnLst>
                                </p:cTn>
                              </p:par>
                              <p:par>
                                <p:cTn id="22" presetID="12" presetClass="entr" presetSubtype="4" fill="hold" nodeType="withEffect">
                                  <p:stCondLst>
                                    <p:cond delay="0"/>
                                  </p:stCondLst>
                                  <p:childTnLst>
                                    <p:set>
                                      <p:cBhvr>
                                        <p:cTn id="23" dur="1" fill="hold">
                                          <p:stCondLst>
                                            <p:cond delay="0"/>
                                          </p:stCondLst>
                                        </p:cTn>
                                        <p:tgtEl>
                                          <p:spTgt spid="1033"/>
                                        </p:tgtEl>
                                        <p:attrNameLst>
                                          <p:attrName>style.visibility</p:attrName>
                                        </p:attrNameLst>
                                      </p:cBhvr>
                                      <p:to>
                                        <p:strVal val="visible"/>
                                      </p:to>
                                    </p:set>
                                    <p:animEffect transition="in" filter="slide(fromBottom)">
                                      <p:cBhvr>
                                        <p:cTn id="24" dur="1000"/>
                                        <p:tgtEl>
                                          <p:spTgt spid="1033"/>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checkerboard(across)">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nodeType="clickEffect">
                                  <p:stCondLst>
                                    <p:cond delay="0"/>
                                  </p:stCondLst>
                                  <p:childTnLst>
                                    <p:set>
                                      <p:cBhvr>
                                        <p:cTn id="33" dur="1" fill="hold">
                                          <p:stCondLst>
                                            <p:cond delay="0"/>
                                          </p:stCondLst>
                                        </p:cTn>
                                        <p:tgtEl>
                                          <p:spTgt spid="1034"/>
                                        </p:tgtEl>
                                        <p:attrNameLst>
                                          <p:attrName>style.visibility</p:attrName>
                                        </p:attrNameLst>
                                      </p:cBhvr>
                                      <p:to>
                                        <p:strVal val="visible"/>
                                      </p:to>
                                    </p:set>
                                    <p:animEffect transition="in" filter="slide(fromBottom)">
                                      <p:cBhvr>
                                        <p:cTn id="34" dur="1000"/>
                                        <p:tgtEl>
                                          <p:spTgt spid="1034"/>
                                        </p:tgtEl>
                                      </p:cBhvr>
                                    </p:animEffect>
                                  </p:childTnLst>
                                </p:cTn>
                              </p:par>
                              <p:par>
                                <p:cTn id="35" presetID="12" presetClass="entr" presetSubtype="4" fill="hold"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slide(fromBottom)">
                                      <p:cBhvr>
                                        <p:cTn id="37" dur="1000"/>
                                        <p:tgtEl>
                                          <p:spTgt spid="12"/>
                                        </p:tgtEl>
                                      </p:cBhvr>
                                    </p:animEffect>
                                  </p:childTnLst>
                                </p:cTn>
                              </p:par>
                              <p:par>
                                <p:cTn id="38" presetID="12" presetClass="entr" presetSubtype="4" fill="hold" nodeType="withEffect">
                                  <p:stCondLst>
                                    <p:cond delay="0"/>
                                  </p:stCondLst>
                                  <p:childTnLst>
                                    <p:set>
                                      <p:cBhvr>
                                        <p:cTn id="39" dur="1" fill="hold">
                                          <p:stCondLst>
                                            <p:cond delay="0"/>
                                          </p:stCondLst>
                                        </p:cTn>
                                        <p:tgtEl>
                                          <p:spTgt spid="1036"/>
                                        </p:tgtEl>
                                        <p:attrNameLst>
                                          <p:attrName>style.visibility</p:attrName>
                                        </p:attrNameLst>
                                      </p:cBhvr>
                                      <p:to>
                                        <p:strVal val="visible"/>
                                      </p:to>
                                    </p:set>
                                    <p:animEffect transition="in" filter="slide(fromBottom)">
                                      <p:cBhvr>
                                        <p:cTn id="40" dur="1000"/>
                                        <p:tgtEl>
                                          <p:spTgt spid="10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382000" cy="4525963"/>
          </a:xfrm>
        </p:spPr>
        <p:txBody>
          <a:bodyPr rtlCol="0">
            <a:noAutofit/>
          </a:bodyPr>
          <a:lstStyle/>
          <a:p>
            <a:pPr algn="just" eaLnBrk="1" fontAlgn="auto" hangingPunct="1">
              <a:spcAft>
                <a:spcPts val="0"/>
              </a:spcAft>
              <a:buFont typeface="Arial" pitchFamily="34" charset="0"/>
              <a:buChar char="•"/>
              <a:defRPr/>
            </a:pPr>
            <a:r>
              <a:rPr lang="en-IN"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Analysis of the DTAAs entered by India with Mauritius, Philippines, and Saudi Arabia will show that there is a deliberate absence of an article relating to technical services. Similarly, the DTAA signed with USA does not provide recognition for managerial services, in contrast with sec 9(1)(vii) of the IT Act. The consequence of this is that </a:t>
            </a:r>
            <a:r>
              <a:rPr lang="en-IN" dirty="0" err="1" smtClean="0">
                <a:solidFill>
                  <a:schemeClr val="accent2">
                    <a:lumMod val="75000"/>
                  </a:schemeClr>
                </a:solidFill>
                <a:effectLst>
                  <a:outerShdw blurRad="38100" dist="38100" dir="2700000" algn="tl">
                    <a:srgbClr val="000000">
                      <a:alpha val="43137"/>
                    </a:srgbClr>
                  </a:outerShdw>
                </a:effectLst>
                <a:latin typeface="Monotype Corsiva" pitchFamily="66" charset="0"/>
              </a:rPr>
              <a:t>assessees</a:t>
            </a:r>
            <a:r>
              <a:rPr lang="en-IN"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 from such countries can claim profits arising by way of technical services to be business income, which is taxed at very low or nil rates by virtue of the DTAAs</a:t>
            </a:r>
            <a:endParaRPr lang="en-US" dirty="0">
              <a:solidFill>
                <a:schemeClr val="accent2">
                  <a:lumMod val="75000"/>
                </a:schemeClr>
              </a:solidFill>
              <a:effectLst>
                <a:outerShdw blurRad="38100" dist="38100" dir="2700000" algn="tl">
                  <a:srgbClr val="000000">
                    <a:alpha val="43137"/>
                  </a:srgbClr>
                </a:outerShdw>
              </a:effectLst>
              <a:latin typeface="Monotype Corsiva" pitchFamily="66" charset="0"/>
            </a:endParaRPr>
          </a:p>
        </p:txBody>
      </p:sp>
      <p:sp>
        <p:nvSpPr>
          <p:cNvPr id="4" name="Title 1"/>
          <p:cNvSpPr>
            <a:spLocks noGrp="1"/>
          </p:cNvSpPr>
          <p:nvPr>
            <p:ph type="title"/>
          </p:nvPr>
        </p:nvSpPr>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FTS  - India view</a:t>
            </a:r>
            <a:endParaRPr lang="en-US" sz="40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sp>
        <p:nvSpPr>
          <p:cNvPr id="6" name="Slide Number Placeholder 5"/>
          <p:cNvSpPr>
            <a:spLocks noGrp="1"/>
          </p:cNvSpPr>
          <p:nvPr>
            <p:ph type="sldNum" sz="quarter" idx="12"/>
          </p:nvPr>
        </p:nvSpPr>
        <p:spPr/>
        <p:txBody>
          <a:bodyPr/>
          <a:lstStyle/>
          <a:p>
            <a:pPr>
              <a:defRPr/>
            </a:pPr>
            <a:fld id="{1BFFBA55-4F8C-49BB-8973-59A025A6B488}" type="slidenum">
              <a:rPr lang="en-US"/>
              <a:pPr>
                <a:defRPr/>
              </a:pPr>
              <a:t>30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Left)">
                                      <p:cBhvr>
                                        <p:cTn id="12"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800" dirty="0">
                <a:solidFill>
                  <a:schemeClr val="accent2">
                    <a:lumMod val="75000"/>
                  </a:schemeClr>
                </a:solidFill>
                <a:effectLst>
                  <a:outerShdw blurRad="38100" dist="38100" dir="2700000" algn="tl">
                    <a:srgbClr val="000000">
                      <a:alpha val="43137"/>
                    </a:srgbClr>
                  </a:outerShdw>
                </a:effectLst>
                <a:latin typeface="Monotype Corsiva" pitchFamily="66" charset="0"/>
              </a:rPr>
              <a:t>Generally, FTS are payments for managerial, technical and consultancy services.</a:t>
            </a:r>
          </a:p>
          <a:p>
            <a:pPr algn="just"/>
            <a:r>
              <a:rPr lang="en-US" sz="2800" dirty="0">
                <a:solidFill>
                  <a:schemeClr val="accent2">
                    <a:lumMod val="75000"/>
                  </a:schemeClr>
                </a:solidFill>
                <a:effectLst>
                  <a:outerShdw blurRad="38100" dist="38100" dir="2700000" algn="tl">
                    <a:srgbClr val="000000">
                      <a:alpha val="43137"/>
                    </a:srgbClr>
                  </a:outerShdw>
                </a:effectLst>
                <a:latin typeface="Monotype Corsiva" pitchFamily="66" charset="0"/>
              </a:rPr>
              <a:t>However, Actual definition of concluded treaties would be a little complicated. </a:t>
            </a:r>
          </a:p>
          <a:p>
            <a:pPr algn="just"/>
            <a:r>
              <a:rPr lang="en-US" sz="2800" dirty="0">
                <a:solidFill>
                  <a:schemeClr val="accent2">
                    <a:lumMod val="75000"/>
                  </a:schemeClr>
                </a:solidFill>
                <a:effectLst>
                  <a:outerShdw blurRad="38100" dist="38100" dir="2700000" algn="tl">
                    <a:srgbClr val="000000">
                      <a:alpha val="43137"/>
                    </a:srgbClr>
                  </a:outerShdw>
                </a:effectLst>
                <a:latin typeface="Monotype Corsiva" pitchFamily="66" charset="0"/>
              </a:rPr>
              <a:t>	</a:t>
            </a:r>
            <a:r>
              <a:rPr lang="en-US" sz="2800" dirty="0" err="1">
                <a:solidFill>
                  <a:schemeClr val="accent2">
                    <a:lumMod val="75000"/>
                  </a:schemeClr>
                </a:solidFill>
                <a:effectLst>
                  <a:outerShdw blurRad="38100" dist="38100" dir="2700000" algn="tl">
                    <a:srgbClr val="000000">
                      <a:alpha val="43137"/>
                    </a:srgbClr>
                  </a:outerShdw>
                </a:effectLst>
                <a:latin typeface="Monotype Corsiva" pitchFamily="66" charset="0"/>
              </a:rPr>
              <a:t>Eg</a:t>
            </a:r>
            <a:r>
              <a:rPr lang="en-US" sz="2800" dirty="0">
                <a:solidFill>
                  <a:schemeClr val="accent2">
                    <a:lumMod val="75000"/>
                  </a:schemeClr>
                </a:solidFill>
                <a:effectLst>
                  <a:outerShdw blurRad="38100" dist="38100" dir="2700000" algn="tl">
                    <a:srgbClr val="000000">
                      <a:alpha val="43137"/>
                    </a:srgbClr>
                  </a:outerShdw>
                </a:effectLst>
                <a:latin typeface="Monotype Corsiva" pitchFamily="66" charset="0"/>
              </a:rPr>
              <a:t>: India – Singapore treaty – includes Make 	Available Clause.</a:t>
            </a:r>
          </a:p>
          <a:p>
            <a:pPr algn="just"/>
            <a:r>
              <a:rPr lang="en-US" sz="2800" dirty="0">
                <a:solidFill>
                  <a:schemeClr val="accent2">
                    <a:lumMod val="75000"/>
                  </a:schemeClr>
                </a:solidFill>
                <a:effectLst>
                  <a:outerShdw blurRad="38100" dist="38100" dir="2700000" algn="tl">
                    <a:srgbClr val="000000">
                      <a:alpha val="43137"/>
                    </a:srgbClr>
                  </a:outerShdw>
                </a:effectLst>
                <a:latin typeface="Monotype Corsiva" pitchFamily="66" charset="0"/>
              </a:rPr>
              <a:t>Technical services is said to be made available to the person acquiring the services  of managerial, technical and consultancy, only when it enables him to apply the technology contained therein.</a:t>
            </a:r>
          </a:p>
          <a:p>
            <a:pPr marL="0" indent="0" algn="just">
              <a:buNone/>
            </a:pPr>
            <a:endParaRPr lang="en-IN" dirty="0">
              <a:latin typeface="Monotype Corsiva" pitchFamily="66" charset="0"/>
            </a:endParaRPr>
          </a:p>
        </p:txBody>
      </p:sp>
      <p:sp>
        <p:nvSpPr>
          <p:cNvPr id="4" name="Slide Number Placeholder 3"/>
          <p:cNvSpPr>
            <a:spLocks noGrp="1"/>
          </p:cNvSpPr>
          <p:nvPr>
            <p:ph type="sldNum" sz="quarter" idx="12"/>
          </p:nvPr>
        </p:nvSpPr>
        <p:spPr/>
        <p:txBody>
          <a:bodyPr/>
          <a:lstStyle/>
          <a:p>
            <a:pPr>
              <a:defRPr/>
            </a:pPr>
            <a:fld id="{294A3673-3328-4ECD-982E-933EEE9B7E32}" type="slidenum">
              <a:rPr lang="en-US" smtClean="0"/>
              <a:pPr>
                <a:defRPr/>
              </a:pPr>
              <a:t>31</a:t>
            </a:fld>
            <a:endParaRPr lang="en-US"/>
          </a:p>
        </p:txBody>
      </p:sp>
      <p:sp>
        <p:nvSpPr>
          <p:cNvPr id="5" name="Title 1"/>
          <p:cNvSpPr txBox="1">
            <a:spLocks/>
          </p:cNvSpPr>
          <p:nvPr/>
        </p:nvSpPr>
        <p:spPr bwMode="auto">
          <a:xfrm>
            <a:off x="609600" y="427038"/>
            <a:ext cx="8229600" cy="1143000"/>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en-US" sz="4000" smtClean="0">
                <a:solidFill>
                  <a:schemeClr val="accent4">
                    <a:lumMod val="50000"/>
                  </a:schemeClr>
                </a:solidFill>
                <a:effectLst>
                  <a:outerShdw blurRad="38100" dist="38100" dir="2700000" algn="tl">
                    <a:srgbClr val="000000">
                      <a:alpha val="43137"/>
                    </a:srgbClr>
                  </a:outerShdw>
                </a:effectLst>
                <a:latin typeface="Stencil" pitchFamily="82" charset="0"/>
              </a:rPr>
              <a:t>FTS  - India view</a:t>
            </a:r>
            <a:endParaRPr lang="en-US" sz="40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spTree>
    <p:extLst>
      <p:ext uri="{BB962C8B-B14F-4D97-AF65-F5344CB8AC3E}">
        <p14:creationId xmlns:p14="http://schemas.microsoft.com/office/powerpoint/2010/main" val="2662616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3"/>
          <p:cNvSpPr>
            <a:spLocks noGrp="1" noChangeArrowheads="1"/>
          </p:cNvSpPr>
          <p:nvPr>
            <p:ph type="body" idx="1"/>
          </p:nvPr>
        </p:nvSpPr>
        <p:spPr>
          <a:xfrm>
            <a:off x="457200" y="1828800"/>
            <a:ext cx="8229600" cy="4525963"/>
          </a:xfrm>
        </p:spPr>
        <p:txBody>
          <a:bodyPr rtlCol="0">
            <a:normAutofit/>
          </a:bodyPr>
          <a:lstStyle/>
          <a:p>
            <a:pPr algn="ctr" eaLnBrk="1" fontAlgn="auto" hangingPunct="1">
              <a:spcAft>
                <a:spcPts val="0"/>
              </a:spcAft>
              <a:buFont typeface="Wingdings" pitchFamily="2" charset="2"/>
              <a:buNone/>
              <a:defRPr/>
            </a:pP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Teach Fishing Rather than giving a Fish</a:t>
            </a:r>
          </a:p>
        </p:txBody>
      </p:sp>
      <p:pic>
        <p:nvPicPr>
          <p:cNvPr id="2054" name="Picture 4" descr="fish"/>
          <p:cNvPicPr>
            <a:picLocks noChangeAspect="1" noChangeArrowheads="1"/>
          </p:cNvPicPr>
          <p:nvPr/>
        </p:nvPicPr>
        <p:blipFill>
          <a:blip r:embed="rId2" cstate="print"/>
          <a:srcRect/>
          <a:stretch>
            <a:fillRect/>
          </a:stretch>
        </p:blipFill>
        <p:spPr bwMode="auto">
          <a:xfrm>
            <a:off x="914400" y="2667000"/>
            <a:ext cx="3200400" cy="3962400"/>
          </a:xfrm>
          <a:prstGeom prst="rect">
            <a:avLst/>
          </a:prstGeom>
          <a:noFill/>
          <a:ln w="9525">
            <a:noFill/>
            <a:miter lim="800000"/>
            <a:headEnd/>
            <a:tailEnd/>
          </a:ln>
        </p:spPr>
      </p:pic>
      <p:pic>
        <p:nvPicPr>
          <p:cNvPr id="2055" name="Picture 5" descr="fishing_hands"/>
          <p:cNvPicPr>
            <a:picLocks noChangeAspect="1" noChangeArrowheads="1"/>
          </p:cNvPicPr>
          <p:nvPr/>
        </p:nvPicPr>
        <p:blipFill>
          <a:blip r:embed="rId3" cstate="print"/>
          <a:srcRect/>
          <a:stretch>
            <a:fillRect/>
          </a:stretch>
        </p:blipFill>
        <p:spPr bwMode="auto">
          <a:xfrm>
            <a:off x="4381500" y="2667000"/>
            <a:ext cx="4229100" cy="3962400"/>
          </a:xfrm>
          <a:prstGeom prst="rect">
            <a:avLst/>
          </a:prstGeom>
          <a:noFill/>
          <a:ln w="9525">
            <a:noFill/>
            <a:miter lim="800000"/>
            <a:headEnd/>
            <a:tailEnd/>
          </a:ln>
        </p:spPr>
      </p:pic>
      <p:sp>
        <p:nvSpPr>
          <p:cNvPr id="8" name="Title 1"/>
          <p:cNvSpPr txBox="1">
            <a:spLocks/>
          </p:cNvSpPr>
          <p:nvPr/>
        </p:nvSpPr>
        <p:spPr>
          <a:xfrm>
            <a:off x="609600" y="228600"/>
            <a:ext cx="8229600" cy="1143000"/>
          </a:xfrm>
          <a:prstGeom prst="rect">
            <a:avLst/>
          </a:prstGeom>
        </p:spPr>
        <p:txBody>
          <a:bodyPr anchor="ctr"/>
          <a:lstStyle/>
          <a:p>
            <a:pPr algn="ctr" fontAlgn="auto">
              <a:spcAft>
                <a:spcPts val="0"/>
              </a:spcAft>
              <a:defRPr/>
            </a:pPr>
            <a:r>
              <a:rPr lang="en-US" sz="4000" dirty="0">
                <a:solidFill>
                  <a:schemeClr val="accent4">
                    <a:lumMod val="50000"/>
                  </a:schemeClr>
                </a:solidFill>
                <a:effectLst>
                  <a:outerShdw blurRad="38100" dist="38100" dir="2700000" algn="tl">
                    <a:srgbClr val="000000">
                      <a:alpha val="43137"/>
                    </a:srgbClr>
                  </a:outerShdw>
                </a:effectLst>
                <a:latin typeface="Stencil" pitchFamily="82" charset="0"/>
                <a:ea typeface="+mj-ea"/>
                <a:cs typeface="+mj-cs"/>
              </a:rPr>
              <a:t>FTS  - make available</a:t>
            </a:r>
          </a:p>
        </p:txBody>
      </p:sp>
      <p:sp>
        <p:nvSpPr>
          <p:cNvPr id="9" name="Slide Number Placeholder 8"/>
          <p:cNvSpPr>
            <a:spLocks noGrp="1"/>
          </p:cNvSpPr>
          <p:nvPr>
            <p:ph type="sldNum" sz="quarter" idx="12"/>
          </p:nvPr>
        </p:nvSpPr>
        <p:spPr/>
        <p:txBody>
          <a:bodyPr/>
          <a:lstStyle/>
          <a:p>
            <a:pPr>
              <a:defRPr/>
            </a:pPr>
            <a:fld id="{0FB4D93E-E253-4D42-B572-02EFF8A086FE}" type="slidenum">
              <a:rPr lang="en-US"/>
              <a:pPr>
                <a:defRPr/>
              </a:pPr>
              <a:t>32</a:t>
            </a:fld>
            <a:endParaRPr lang="en-US"/>
          </a:p>
        </p:txBody>
      </p:sp>
    </p:spTree>
    <p:extLst>
      <p:ext uri="{BB962C8B-B14F-4D97-AF65-F5344CB8AC3E}">
        <p14:creationId xmlns:p14="http://schemas.microsoft.com/office/powerpoint/2010/main" val="302712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053">
                                            <p:txEl>
                                              <p:pRg st="0" end="0"/>
                                            </p:txEl>
                                          </p:spTgt>
                                        </p:tgtEl>
                                        <p:attrNameLst>
                                          <p:attrName>style.visibility</p:attrName>
                                        </p:attrNameLst>
                                      </p:cBhvr>
                                      <p:to>
                                        <p:strVal val="visible"/>
                                      </p:to>
                                    </p:set>
                                    <p:animEffect transition="in" filter="slide(fromBottom)">
                                      <p:cBhvr>
                                        <p:cTn id="12" dur="500"/>
                                        <p:tgtEl>
                                          <p:spTgt spid="2053">
                                            <p:txEl>
                                              <p:pRg st="0" end="0"/>
                                            </p:txEl>
                                          </p:spTgt>
                                        </p:tgtEl>
                                      </p:cBhvr>
                                    </p:animEffect>
                                  </p:childTnLst>
                                </p:cTn>
                              </p:par>
                              <p:par>
                                <p:cTn id="13" presetID="12" presetClass="entr" presetSubtype="4" fill="hold" nodeType="withEffect">
                                  <p:stCondLst>
                                    <p:cond delay="0"/>
                                  </p:stCondLst>
                                  <p:childTnLst>
                                    <p:set>
                                      <p:cBhvr>
                                        <p:cTn id="14" dur="1" fill="hold">
                                          <p:stCondLst>
                                            <p:cond delay="0"/>
                                          </p:stCondLst>
                                        </p:cTn>
                                        <p:tgtEl>
                                          <p:spTgt spid="2054"/>
                                        </p:tgtEl>
                                        <p:attrNameLst>
                                          <p:attrName>style.visibility</p:attrName>
                                        </p:attrNameLst>
                                      </p:cBhvr>
                                      <p:to>
                                        <p:strVal val="visible"/>
                                      </p:to>
                                    </p:set>
                                    <p:animEffect transition="in" filter="slide(fromBottom)">
                                      <p:cBhvr>
                                        <p:cTn id="15" dur="500"/>
                                        <p:tgtEl>
                                          <p:spTgt spid="2054"/>
                                        </p:tgtEl>
                                      </p:cBhvr>
                                    </p:animEffect>
                                  </p:childTnLst>
                                </p:cTn>
                              </p:par>
                              <p:par>
                                <p:cTn id="16" presetID="12" presetClass="entr" presetSubtype="4" fill="hold" nodeType="withEffect">
                                  <p:stCondLst>
                                    <p:cond delay="0"/>
                                  </p:stCondLst>
                                  <p:childTnLst>
                                    <p:set>
                                      <p:cBhvr>
                                        <p:cTn id="17" dur="1" fill="hold">
                                          <p:stCondLst>
                                            <p:cond delay="0"/>
                                          </p:stCondLst>
                                        </p:cTn>
                                        <p:tgtEl>
                                          <p:spTgt spid="2055"/>
                                        </p:tgtEl>
                                        <p:attrNameLst>
                                          <p:attrName>style.visibility</p:attrName>
                                        </p:attrNameLst>
                                      </p:cBhvr>
                                      <p:to>
                                        <p:strVal val="visible"/>
                                      </p:to>
                                    </p:set>
                                    <p:animEffect transition="in" filter="slide(fromBottom)">
                                      <p:cBhvr>
                                        <p:cTn id="18" dur="500"/>
                                        <p:tgtEl>
                                          <p:spTgt spid="20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pPr>
              <a:defRPr/>
            </a:pPr>
            <a:fld id="{DF3AB270-7F46-49CA-ADB4-8FC9E48DF4E1}" type="slidenum">
              <a:rPr lang="en-US"/>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FTS  - challenges</a:t>
            </a:r>
            <a:endParaRPr lang="en-US" sz="40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graphicFrame>
        <p:nvGraphicFramePr>
          <p:cNvPr id="7" name="Content Placeholder 4"/>
          <p:cNvGraphicFramePr>
            <a:graphicFrameLocks/>
          </p:cNvGraphicFramePr>
          <p:nvPr/>
        </p:nvGraphicFramePr>
        <p:xfrm>
          <a:off x="457200" y="2819400"/>
          <a:ext cx="8229600" cy="175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2"/>
          <p:cNvSpPr>
            <a:spLocks noGrp="1"/>
          </p:cNvSpPr>
          <p:nvPr>
            <p:ph idx="1"/>
          </p:nvPr>
        </p:nvSpPr>
        <p:spPr>
          <a:xfrm>
            <a:off x="457200" y="1447800"/>
            <a:ext cx="8229600" cy="1371600"/>
          </a:xfrm>
        </p:spPr>
        <p:txBody>
          <a:bodyPr rtlCol="0">
            <a:noAutofit/>
          </a:bodyPr>
          <a:lstStyle/>
          <a:p>
            <a:pPr algn="just" eaLnBrk="1" fontAlgn="auto" hangingPunct="1">
              <a:spcAft>
                <a:spcPts val="0"/>
              </a:spcAft>
              <a:buFont typeface="Arial" pitchFamily="34" charset="0"/>
              <a:buChar char="•"/>
              <a:defRPr/>
            </a:pPr>
            <a:r>
              <a:rPr lang="en-US" sz="28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Service which employ technology as well as IPR whether service could be held to be “Technical Service” even in the absence of service?</a:t>
            </a:r>
            <a:endParaRPr lang="en-US" sz="2800" dirty="0">
              <a:solidFill>
                <a:schemeClr val="accent2">
                  <a:lumMod val="75000"/>
                </a:schemeClr>
              </a:solidFill>
              <a:effectLst>
                <a:outerShdw blurRad="38100" dist="38100" dir="2700000" algn="tl">
                  <a:srgbClr val="000000">
                    <a:alpha val="43137"/>
                  </a:srgbClr>
                </a:outerShdw>
              </a:effectLst>
              <a:latin typeface="Monotype Corsiva" pitchFamily="66" charset="0"/>
            </a:endParaRPr>
          </a:p>
        </p:txBody>
      </p:sp>
      <p:graphicFrame>
        <p:nvGraphicFramePr>
          <p:cNvPr id="5" name="Content Placeholder 4"/>
          <p:cNvGraphicFramePr>
            <a:graphicFrameLocks/>
          </p:cNvGraphicFramePr>
          <p:nvPr/>
        </p:nvGraphicFramePr>
        <p:xfrm>
          <a:off x="457200" y="4724400"/>
          <a:ext cx="8229600" cy="1752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Slide Number Placeholder 8"/>
          <p:cNvSpPr>
            <a:spLocks noGrp="1"/>
          </p:cNvSpPr>
          <p:nvPr>
            <p:ph type="sldNum" sz="quarter" idx="12"/>
          </p:nvPr>
        </p:nvSpPr>
        <p:spPr/>
        <p:txBody>
          <a:bodyPr/>
          <a:lstStyle/>
          <a:p>
            <a:pPr>
              <a:defRPr/>
            </a:pPr>
            <a:fld id="{ABB904C7-3892-47C9-9095-2121E618D5B6}" type="slidenum">
              <a:rPr lang="en-US"/>
              <a:pPr>
                <a:defRPr/>
              </a:pPr>
              <a:t>34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slide(fromBottom)">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1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7" grpId="0">
        <p:bldAsOne/>
      </p:bldGraphic>
      <p:bldP spid="6" grpId="0" build="p"/>
      <p:bldGraphic spid="5" grpId="0">
        <p:bldAsOne/>
      </p:bldGraphic>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4"/>
          <p:cNvGraphicFramePr>
            <a:graphicFrameLocks/>
          </p:cNvGraphicFramePr>
          <p:nvPr/>
        </p:nvGraphicFramePr>
        <p:xfrm>
          <a:off x="457200" y="1676400"/>
          <a:ext cx="8229600" cy="251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4"/>
          <p:cNvGraphicFramePr>
            <a:graphicFrameLocks/>
          </p:cNvGraphicFramePr>
          <p:nvPr/>
        </p:nvGraphicFramePr>
        <p:xfrm>
          <a:off x="457200" y="4648200"/>
          <a:ext cx="8229600" cy="1752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Slide Number Placeholder 8"/>
          <p:cNvSpPr>
            <a:spLocks noGrp="1"/>
          </p:cNvSpPr>
          <p:nvPr>
            <p:ph type="sldNum" sz="quarter" idx="12"/>
          </p:nvPr>
        </p:nvSpPr>
        <p:spPr/>
        <p:txBody>
          <a:bodyPr/>
          <a:lstStyle/>
          <a:p>
            <a:pPr>
              <a:defRPr/>
            </a:pPr>
            <a:fld id="{FEAB56F9-A962-4BA0-8C73-4B185C0177A4}" type="slidenum">
              <a:rPr lang="en-US"/>
              <a:pPr>
                <a:defRPr/>
              </a:pPr>
              <a:t>35</a:t>
            </a:fld>
            <a:endParaRPr lang="en-US"/>
          </a:p>
        </p:txBody>
      </p:sp>
      <p:sp>
        <p:nvSpPr>
          <p:cNvPr id="12" name="Title 1"/>
          <p:cNvSpPr>
            <a:spLocks noGrp="1"/>
          </p:cNvSpPr>
          <p:nvPr>
            <p:ph type="title"/>
          </p:nvPr>
        </p:nvSpPr>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FTS  - challenges</a:t>
            </a:r>
            <a:endParaRPr lang="en-US" sz="40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P spid="1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36638"/>
            <a:ext cx="8229600" cy="4525962"/>
          </a:xfrm>
        </p:spPr>
        <p:txBody>
          <a:bodyPr rtlCol="0">
            <a:noAutofit/>
          </a:bodyPr>
          <a:lstStyle/>
          <a:p>
            <a:pPr algn="just" eaLnBrk="1" fontAlgn="auto" hangingPunct="1">
              <a:spcAft>
                <a:spcPts val="0"/>
              </a:spcAft>
              <a:buFont typeface="Arial" pitchFamily="34" charset="0"/>
              <a:buChar char="•"/>
              <a:defRPr/>
            </a:pPr>
            <a:endParaRPr lang="en-US" sz="300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r>
              <a:rPr lang="en-US" sz="30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It is an anti-abuse provision</a:t>
            </a:r>
          </a:p>
          <a:p>
            <a:pPr algn="just" eaLnBrk="1" fontAlgn="auto" hangingPunct="1">
              <a:spcAft>
                <a:spcPts val="0"/>
              </a:spcAft>
              <a:buFont typeface="Arial" pitchFamily="34" charset="0"/>
              <a:buChar char="•"/>
              <a:defRPr/>
            </a:pPr>
            <a:r>
              <a:rPr lang="en-US" sz="30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Treaty benefits are extended to only those residents of contracting state for which the benefits are intended.</a:t>
            </a:r>
          </a:p>
          <a:p>
            <a:pPr algn="just" eaLnBrk="1" fontAlgn="auto" hangingPunct="1">
              <a:spcAft>
                <a:spcPts val="0"/>
              </a:spcAft>
              <a:buFont typeface="Arial" pitchFamily="34" charset="0"/>
              <a:buChar char="•"/>
              <a:defRPr/>
            </a:pPr>
            <a:r>
              <a:rPr lang="en-US" sz="30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The purpose of LOB is to limit the ability of residents of third country to obtain benefits under the said treaty.</a:t>
            </a:r>
          </a:p>
          <a:p>
            <a:pPr algn="just" eaLnBrk="1" fontAlgn="auto" hangingPunct="1">
              <a:spcAft>
                <a:spcPts val="0"/>
              </a:spcAft>
              <a:buFont typeface="Arial" pitchFamily="34" charset="0"/>
              <a:buChar char="•"/>
              <a:defRPr/>
            </a:pPr>
            <a:r>
              <a:rPr lang="en-US" sz="30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When resident of third country establishes companies in Contracting states with the principal purpose of obtaining treaty benefits – it is known as treaty shopping</a:t>
            </a:r>
          </a:p>
          <a:p>
            <a:pPr algn="just" eaLnBrk="1" fontAlgn="auto" hangingPunct="1">
              <a:spcAft>
                <a:spcPts val="0"/>
              </a:spcAft>
              <a:buFont typeface="Arial" pitchFamily="34" charset="0"/>
              <a:buChar char="•"/>
              <a:defRPr/>
            </a:pPr>
            <a:endParaRPr lang="en-US" sz="3000" dirty="0">
              <a:solidFill>
                <a:schemeClr val="accent2">
                  <a:lumMod val="75000"/>
                </a:schemeClr>
              </a:solidFill>
              <a:effectLst>
                <a:outerShdw blurRad="38100" dist="38100" dir="2700000" algn="tl">
                  <a:srgbClr val="000000">
                    <a:alpha val="43137"/>
                  </a:srgbClr>
                </a:outerShdw>
              </a:effectLst>
              <a:latin typeface="Monotype Corsiva" pitchFamily="66" charset="0"/>
            </a:endParaRPr>
          </a:p>
        </p:txBody>
      </p:sp>
      <p:sp>
        <p:nvSpPr>
          <p:cNvPr id="4" name="Title 1"/>
          <p:cNvSpPr>
            <a:spLocks noGrp="1"/>
          </p:cNvSpPr>
          <p:nvPr>
            <p:ph type="title"/>
          </p:nvPr>
        </p:nvSpPr>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Limitation of Benefit (LOB) clause:</a:t>
            </a:r>
          </a:p>
        </p:txBody>
      </p:sp>
      <p:sp>
        <p:nvSpPr>
          <p:cNvPr id="6" name="Slide Number Placeholder 5"/>
          <p:cNvSpPr>
            <a:spLocks noGrp="1"/>
          </p:cNvSpPr>
          <p:nvPr>
            <p:ph type="sldNum" sz="quarter" idx="12"/>
          </p:nvPr>
        </p:nvSpPr>
        <p:spPr/>
        <p:txBody>
          <a:bodyPr/>
          <a:lstStyle/>
          <a:p>
            <a:pPr>
              <a:defRPr/>
            </a:pPr>
            <a:fld id="{8F56C9B4-B042-474B-A77C-D833F83047AE}" type="slidenum">
              <a:rPr lang="en-US"/>
              <a:pPr>
                <a:defRPr/>
              </a:pPr>
              <a:t>36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525963"/>
          </a:xfrm>
        </p:spPr>
        <p:txBody>
          <a:bodyPr rtlCol="0">
            <a:noAutofit/>
          </a:bodyPr>
          <a:lstStyle/>
          <a:p>
            <a:pPr algn="just" eaLnBrk="1" fontAlgn="auto" hangingPunct="1">
              <a:spcAft>
                <a:spcPts val="0"/>
              </a:spcAft>
              <a:buFont typeface="Arial" pitchFamily="34" charset="0"/>
              <a:buChar char="•"/>
              <a:defRPr/>
            </a:pPr>
            <a:r>
              <a:rPr lang="en-US" sz="3100" b="1"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Look through approach</a:t>
            </a:r>
          </a:p>
          <a:p>
            <a:pPr lvl="1" algn="just" eaLnBrk="1" fontAlgn="auto" hangingPunct="1">
              <a:spcAft>
                <a:spcPts val="0"/>
              </a:spcAft>
              <a:buFont typeface="Arial" pitchFamily="34" charset="0"/>
              <a:buChar char="–"/>
              <a:defRPr/>
            </a:pPr>
            <a:r>
              <a:rPr lang="en-US" sz="31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Pierce the corporate veil to examine country of residence of the conduit companies ultimate shareholder.</a:t>
            </a:r>
          </a:p>
          <a:p>
            <a:pPr marL="361950" lvl="1" indent="-361950" algn="just" eaLnBrk="1" fontAlgn="auto" hangingPunct="1">
              <a:spcAft>
                <a:spcPts val="0"/>
              </a:spcAft>
              <a:buFont typeface="Arial" pitchFamily="34" charset="0"/>
              <a:buChar char="•"/>
              <a:defRPr/>
            </a:pPr>
            <a:r>
              <a:rPr lang="en-US" sz="3100" b="1"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Channel Approach</a:t>
            </a:r>
          </a:p>
          <a:p>
            <a:pPr marL="762000" lvl="2" indent="-361950" algn="just" eaLnBrk="1" fontAlgn="auto" hangingPunct="1">
              <a:spcAft>
                <a:spcPts val="0"/>
              </a:spcAft>
              <a:buFont typeface="Monotype Corsiva" pitchFamily="66" charset="0"/>
              <a:buChar char="−"/>
              <a:defRPr/>
            </a:pPr>
            <a:r>
              <a:rPr lang="en-US" sz="31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Treaty  benefit is denied to conduit companies that is used to channel a substantial part of its income via tax deductible expenses to a party that controls it.</a:t>
            </a:r>
          </a:p>
          <a:p>
            <a:pPr lvl="1" algn="just" eaLnBrk="1" fontAlgn="auto" hangingPunct="1">
              <a:spcAft>
                <a:spcPts val="0"/>
              </a:spcAft>
              <a:buFont typeface="Arial" pitchFamily="34" charset="0"/>
              <a:buChar char="–"/>
              <a:defRPr/>
            </a:pPr>
            <a:endParaRPr lang="en-US" sz="310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p:txBody>
      </p:sp>
      <p:sp>
        <p:nvSpPr>
          <p:cNvPr id="4" name="Title 1"/>
          <p:cNvSpPr>
            <a:spLocks noGrp="1"/>
          </p:cNvSpPr>
          <p:nvPr>
            <p:ph type="title"/>
          </p:nvPr>
        </p:nvSpPr>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Types of LOB Clauses</a:t>
            </a:r>
          </a:p>
        </p:txBody>
      </p:sp>
      <p:sp>
        <p:nvSpPr>
          <p:cNvPr id="7" name="Slide Number Placeholder 6"/>
          <p:cNvSpPr>
            <a:spLocks noGrp="1"/>
          </p:cNvSpPr>
          <p:nvPr>
            <p:ph type="sldNum" sz="quarter" idx="12"/>
          </p:nvPr>
        </p:nvSpPr>
        <p:spPr/>
        <p:txBody>
          <a:bodyPr/>
          <a:lstStyle/>
          <a:p>
            <a:pPr>
              <a:defRPr/>
            </a:pPr>
            <a:fld id="{7D7597BD-52DC-4EAA-9161-FCD7F2928C7C}" type="slidenum">
              <a:rPr lang="en-US"/>
              <a:pPr>
                <a:defRPr/>
              </a:pPr>
              <a:t>37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lide(fromLeft)">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lide(fromLeft)">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8"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lide(fromLeft)">
                                      <p:cBhvr>
                                        <p:cTn id="27"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7638"/>
            <a:ext cx="8686800" cy="4525962"/>
          </a:xfrm>
        </p:spPr>
        <p:txBody>
          <a:bodyPr rtlCol="0">
            <a:noAutofit/>
          </a:bodyPr>
          <a:lstStyle/>
          <a:p>
            <a:pPr marL="441325" lvl="1" indent="-346075" algn="just" eaLnBrk="1" fontAlgn="auto" hangingPunct="1">
              <a:spcAft>
                <a:spcPts val="0"/>
              </a:spcAft>
              <a:buFont typeface="Arial" pitchFamily="34" charset="0"/>
              <a:buChar char="•"/>
              <a:defRPr/>
            </a:pPr>
            <a:r>
              <a:rPr lang="en-US" sz="2900" b="1" dirty="0" err="1" smtClean="0">
                <a:solidFill>
                  <a:schemeClr val="accent2">
                    <a:lumMod val="75000"/>
                  </a:schemeClr>
                </a:solidFill>
                <a:effectLst>
                  <a:outerShdw blurRad="38100" dist="38100" dir="2700000" algn="tl">
                    <a:srgbClr val="000000">
                      <a:alpha val="43137"/>
                    </a:srgbClr>
                  </a:outerShdw>
                </a:effectLst>
                <a:latin typeface="Monotype Corsiva" pitchFamily="66" charset="0"/>
              </a:rPr>
              <a:t>Bonafide</a:t>
            </a:r>
            <a:r>
              <a:rPr lang="en-US" sz="2900" b="1"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 Business Test</a:t>
            </a:r>
          </a:p>
          <a:p>
            <a:pPr marL="904875" lvl="3" indent="-346075" algn="just" eaLnBrk="1" fontAlgn="auto" hangingPunct="1">
              <a:spcAft>
                <a:spcPts val="0"/>
              </a:spcAft>
              <a:buFont typeface="Arial" pitchFamily="34" charset="0"/>
              <a:buChar char="–"/>
              <a:defRPr/>
            </a:pPr>
            <a:r>
              <a:rPr lang="en-US" sz="29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Intermediary company is allowed benefits of DTA if it is engaged in the active conduct of business in country S.</a:t>
            </a:r>
            <a:endParaRPr lang="en-US" sz="2900" b="1"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marL="447675" lvl="2" indent="-346075" algn="just" eaLnBrk="1" fontAlgn="auto" hangingPunct="1">
              <a:spcAft>
                <a:spcPts val="0"/>
              </a:spcAft>
              <a:buFont typeface="Arial" pitchFamily="34" charset="0"/>
              <a:buChar char="•"/>
              <a:defRPr/>
            </a:pPr>
            <a:r>
              <a:rPr lang="en-US" sz="2900" b="1"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Exclusion Approach</a:t>
            </a:r>
          </a:p>
          <a:p>
            <a:pPr marL="904875" lvl="3" indent="-346075" algn="just" eaLnBrk="1" fontAlgn="auto" hangingPunct="1">
              <a:spcAft>
                <a:spcPts val="0"/>
              </a:spcAft>
              <a:buFont typeface="Arial" pitchFamily="34" charset="0"/>
              <a:buChar char="–"/>
              <a:defRPr/>
            </a:pPr>
            <a:r>
              <a:rPr lang="en-US" sz="29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DTA benefits are refused to companies that enjoy privileges in country R.</a:t>
            </a:r>
          </a:p>
          <a:p>
            <a:pPr marL="447675" lvl="2" indent="-346075" algn="just" eaLnBrk="1" fontAlgn="auto" hangingPunct="1">
              <a:spcAft>
                <a:spcPts val="0"/>
              </a:spcAft>
              <a:buFont typeface="Arial" pitchFamily="34" charset="0"/>
              <a:buChar char="•"/>
              <a:defRPr/>
            </a:pPr>
            <a:r>
              <a:rPr lang="en-US" sz="2900" b="1"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Subject to tax Approach</a:t>
            </a:r>
          </a:p>
          <a:p>
            <a:pPr marL="904875" lvl="3" indent="-346075" algn="just" eaLnBrk="1" fontAlgn="auto" hangingPunct="1">
              <a:spcAft>
                <a:spcPts val="0"/>
              </a:spcAft>
              <a:buFont typeface="Arial" pitchFamily="34" charset="0"/>
              <a:buChar char="–"/>
              <a:defRPr/>
            </a:pPr>
            <a:r>
              <a:rPr lang="en-US" sz="2900"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Companies that enjoy DTA benefits in country S must be subject to tax in country R on the income in respect of which DTA benefits are granted</a:t>
            </a:r>
          </a:p>
        </p:txBody>
      </p:sp>
      <p:sp>
        <p:nvSpPr>
          <p:cNvPr id="7" name="Slide Number Placeholder 6"/>
          <p:cNvSpPr>
            <a:spLocks noGrp="1"/>
          </p:cNvSpPr>
          <p:nvPr>
            <p:ph type="sldNum" sz="quarter" idx="12"/>
          </p:nvPr>
        </p:nvSpPr>
        <p:spPr/>
        <p:txBody>
          <a:bodyPr/>
          <a:lstStyle/>
          <a:p>
            <a:pPr>
              <a:defRPr/>
            </a:pPr>
            <a:fld id="{06C375C1-3B15-41F0-9A63-BCC11C0E1246}" type="slidenum">
              <a:rPr lang="en-US"/>
              <a:pPr>
                <a:defRPr/>
              </a:pPr>
              <a:t>38</a:t>
            </a:fld>
            <a:endParaRPr lang="en-US"/>
          </a:p>
        </p:txBody>
      </p:sp>
      <p:sp>
        <p:nvSpPr>
          <p:cNvPr id="10" name="Title 1"/>
          <p:cNvSpPr>
            <a:spLocks noGrp="1"/>
          </p:cNvSpPr>
          <p:nvPr>
            <p:ph type="title"/>
          </p:nvPr>
        </p:nvSpPr>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Types of LOB Clauses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lide(fromLeft)">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lide(fromLeft)">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8"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lide(fromLeft)">
                                      <p:cBhvr>
                                        <p:cTn id="27" dur="1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8"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lide(fromLeft)">
                                      <p:cBhvr>
                                        <p:cTn id="32" dur="1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slide(fromLeft)">
                                      <p:cBhvr>
                                        <p:cTn id="3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style>
          <a:lnRef idx="2">
            <a:schemeClr val="accent5">
              <a:shade val="50000"/>
            </a:schemeClr>
          </a:lnRef>
          <a:fillRef idx="1">
            <a:schemeClr val="accent5"/>
          </a:fillRef>
          <a:effectRef idx="0">
            <a:schemeClr val="accent5"/>
          </a:effectRef>
          <a:fontRef idx="minor">
            <a:schemeClr val="lt1"/>
          </a:fontRef>
        </p:style>
        <p:txBody>
          <a:bodyPr/>
          <a:lstStyle/>
          <a:p>
            <a:pPr marL="0" indent="0" algn="ctr">
              <a:buNone/>
            </a:pPr>
            <a:r>
              <a:rPr lang="en-US" sz="6600" dirty="0" smtClean="0"/>
              <a:t>Interest</a:t>
            </a:r>
          </a:p>
          <a:p>
            <a:pPr marL="0" indent="0" algn="ctr">
              <a:buNone/>
            </a:pPr>
            <a:endParaRPr lang="en-US" sz="6600" dirty="0" smtClean="0"/>
          </a:p>
          <a:p>
            <a:pPr marL="0" indent="0" algn="ctr">
              <a:buNone/>
            </a:pPr>
            <a:r>
              <a:rPr lang="en-US" sz="6600" dirty="0" smtClean="0"/>
              <a:t>ARTICLE 11</a:t>
            </a:r>
          </a:p>
          <a:p>
            <a:pPr marL="0" indent="0" algn="ctr">
              <a:buNone/>
            </a:pPr>
            <a:r>
              <a:rPr lang="en-US" sz="4800" dirty="0" smtClean="0"/>
              <a:t>(OECD Model and UN Model)</a:t>
            </a:r>
            <a:endParaRPr lang="en-IN" sz="4800" dirty="0"/>
          </a:p>
        </p:txBody>
      </p:sp>
      <p:sp>
        <p:nvSpPr>
          <p:cNvPr id="4" name="Slide Number Placeholder 3"/>
          <p:cNvSpPr>
            <a:spLocks noGrp="1"/>
          </p:cNvSpPr>
          <p:nvPr>
            <p:ph type="sldNum" sz="quarter" idx="12"/>
          </p:nvPr>
        </p:nvSpPr>
        <p:spPr/>
        <p:txBody>
          <a:bodyPr/>
          <a:lstStyle/>
          <a:p>
            <a:pPr>
              <a:defRPr/>
            </a:pPr>
            <a:fld id="{294A3673-3328-4ECD-982E-933EEE9B7E32}" type="slidenum">
              <a:rPr lang="en-US" smtClean="0"/>
              <a:pPr>
                <a:defRPr/>
              </a:pPr>
              <a:t>39</a:t>
            </a:fld>
            <a:endParaRPr lang="en-US"/>
          </a:p>
        </p:txBody>
      </p:sp>
    </p:spTree>
    <p:extLst>
      <p:ext uri="{BB962C8B-B14F-4D97-AF65-F5344CB8AC3E}">
        <p14:creationId xmlns:p14="http://schemas.microsoft.com/office/powerpoint/2010/main" val="3765226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825"/>
          </a:xfrm>
        </p:spPr>
        <p:txBody>
          <a:bodyPr rtlCol="0">
            <a:normAutofit fontScale="90000"/>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Companies paying in BILLIONs to acquire Intangibles</a:t>
            </a:r>
            <a:endParaRPr lang="en-US" sz="40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sp>
        <p:nvSpPr>
          <p:cNvPr id="3" name="Content Placeholder 2"/>
          <p:cNvSpPr>
            <a:spLocks noGrp="1"/>
          </p:cNvSpPr>
          <p:nvPr>
            <p:ph idx="1"/>
          </p:nvPr>
        </p:nvSpPr>
        <p:spPr>
          <a:xfrm>
            <a:off x="533400" y="1600200"/>
            <a:ext cx="8382000" cy="4525963"/>
          </a:xfrm>
        </p:spPr>
        <p:txBody>
          <a:bodyPr rtlCol="0">
            <a:normAutofit/>
          </a:bodyPr>
          <a:lstStyle/>
          <a:p>
            <a:pPr algn="just" eaLnBrk="1" fontAlgn="auto" hangingPunct="1">
              <a:spcAft>
                <a:spcPts val="0"/>
              </a:spcAft>
              <a:buFont typeface="Arial" pitchFamily="34" charset="0"/>
              <a:buChar char="•"/>
              <a:defRPr/>
            </a:pP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Vodafone acquiring Hutch for $19.3 billion.</a:t>
            </a:r>
          </a:p>
          <a:p>
            <a:pPr algn="just" eaLnBrk="1" fontAlgn="auto" hangingPunct="1">
              <a:spcAft>
                <a:spcPts val="0"/>
              </a:spcAft>
              <a:buFont typeface="Arial" pitchFamily="34" charset="0"/>
              <a:buChar char="•"/>
              <a:defRPr/>
            </a:pPr>
            <a:endPar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endPar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endPar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Google Inc. acquiring </a:t>
            </a:r>
            <a:r>
              <a:rPr lang="en-US" dirty="0" err="1" smtClean="0">
                <a:solidFill>
                  <a:schemeClr val="accent2">
                    <a:lumMod val="75000"/>
                  </a:schemeClr>
                </a:solidFill>
                <a:effectLst>
                  <a:outerShdw blurRad="38100" dist="38100" dir="2700000" algn="tl">
                    <a:srgbClr val="000000">
                      <a:alpha val="43137"/>
                    </a:srgbClr>
                  </a:outerShdw>
                </a:effectLst>
                <a:latin typeface="Monotype Corsiva" pitchFamily="66" charset="0"/>
              </a:rPr>
              <a:t>Youtube</a:t>
            </a: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 Inc. for $1.65 billion.</a:t>
            </a:r>
          </a:p>
        </p:txBody>
      </p:sp>
      <p:pic>
        <p:nvPicPr>
          <p:cNvPr id="1028" name="Picture 4" descr="C:\Documents and Settings\Administrator\Desktop\hutch-vodafone-logo.jpg"/>
          <p:cNvPicPr>
            <a:picLocks noChangeAspect="1" noChangeArrowheads="1"/>
          </p:cNvPicPr>
          <p:nvPr/>
        </p:nvPicPr>
        <p:blipFill>
          <a:blip r:embed="rId3" cstate="print"/>
          <a:srcRect/>
          <a:stretch>
            <a:fillRect/>
          </a:stretch>
        </p:blipFill>
        <p:spPr bwMode="auto">
          <a:xfrm>
            <a:off x="2286000" y="2362200"/>
            <a:ext cx="4343400" cy="13716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030" name="Picture 6" descr="C:\Documents and Settings\Administrator\Desktop\logos\youtube.bmp"/>
          <p:cNvPicPr>
            <a:picLocks noChangeAspect="1" noChangeArrowheads="1"/>
          </p:cNvPicPr>
          <p:nvPr/>
        </p:nvPicPr>
        <p:blipFill>
          <a:blip r:embed="rId4" cstate="print"/>
          <a:srcRect/>
          <a:stretch>
            <a:fillRect/>
          </a:stretch>
        </p:blipFill>
        <p:spPr bwMode="auto">
          <a:xfrm>
            <a:off x="5486400" y="5105400"/>
            <a:ext cx="2239507" cy="12954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032" name="Picture 8" descr="C:\Documents and Settings\Administrator\Desktop\logos\google.bmp"/>
          <p:cNvPicPr>
            <a:picLocks noChangeAspect="1" noChangeArrowheads="1"/>
          </p:cNvPicPr>
          <p:nvPr/>
        </p:nvPicPr>
        <p:blipFill>
          <a:blip r:embed="rId5" cstate="print"/>
          <a:srcRect/>
          <a:stretch>
            <a:fillRect/>
          </a:stretch>
        </p:blipFill>
        <p:spPr bwMode="auto">
          <a:xfrm>
            <a:off x="1295400" y="5105400"/>
            <a:ext cx="2133600" cy="12954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11" name="Right Arrow 10"/>
          <p:cNvSpPr/>
          <p:nvPr/>
        </p:nvSpPr>
        <p:spPr>
          <a:xfrm>
            <a:off x="3505200" y="5715000"/>
            <a:ext cx="1905000" cy="204537"/>
          </a:xfrm>
          <a:prstGeom prst="rightArrow">
            <a:avLst/>
          </a:prstGeom>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endParaRPr lang="en-US"/>
          </a:p>
        </p:txBody>
      </p:sp>
      <p:sp>
        <p:nvSpPr>
          <p:cNvPr id="9" name="Slide Number Placeholder 8"/>
          <p:cNvSpPr>
            <a:spLocks noGrp="1"/>
          </p:cNvSpPr>
          <p:nvPr>
            <p:ph type="sldNum" sz="quarter" idx="12"/>
          </p:nvPr>
        </p:nvSpPr>
        <p:spPr/>
        <p:txBody>
          <a:bodyPr/>
          <a:lstStyle/>
          <a:p>
            <a:pPr>
              <a:defRPr/>
            </a:pPr>
            <a:fld id="{5935054D-619E-4C2E-88CA-10F0809F60E0}" type="slidenum">
              <a:rPr lang="en-US"/>
              <a:pPr>
                <a:defRPr/>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1028"/>
                                        </p:tgtEl>
                                        <p:attrNameLst>
                                          <p:attrName>style.visibility</p:attrName>
                                        </p:attrNameLst>
                                      </p:cBhvr>
                                      <p:to>
                                        <p:strVal val="visible"/>
                                      </p:to>
                                    </p:set>
                                    <p:animEffect transition="in" filter="slide(fromBottom)">
                                      <p:cBhvr>
                                        <p:cTn id="18" dur="1000"/>
                                        <p:tgtEl>
                                          <p:spTgt spid="1028"/>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nodeType="clickEffect">
                                  <p:stCondLst>
                                    <p:cond delay="0"/>
                                  </p:stCondLst>
                                  <p:childTnLst>
                                    <p:set>
                                      <p:cBhvr>
                                        <p:cTn id="27" dur="1" fill="hold">
                                          <p:stCondLst>
                                            <p:cond delay="0"/>
                                          </p:stCondLst>
                                        </p:cTn>
                                        <p:tgtEl>
                                          <p:spTgt spid="1032"/>
                                        </p:tgtEl>
                                        <p:attrNameLst>
                                          <p:attrName>style.visibility</p:attrName>
                                        </p:attrNameLst>
                                      </p:cBhvr>
                                      <p:to>
                                        <p:strVal val="visible"/>
                                      </p:to>
                                    </p:set>
                                    <p:animEffect transition="in" filter="slide(fromBottom)">
                                      <p:cBhvr>
                                        <p:cTn id="28" dur="1000"/>
                                        <p:tgtEl>
                                          <p:spTgt spid="1032"/>
                                        </p:tgtEl>
                                      </p:cBhvr>
                                    </p:animEffect>
                                  </p:childTnLst>
                                </p:cTn>
                              </p:par>
                              <p:par>
                                <p:cTn id="29" presetID="12" presetClass="entr" presetSubtype="4"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slide(fromBottom)">
                                      <p:cBhvr>
                                        <p:cTn id="31" dur="1000"/>
                                        <p:tgtEl>
                                          <p:spTgt spid="11"/>
                                        </p:tgtEl>
                                      </p:cBhvr>
                                    </p:animEffect>
                                  </p:childTnLst>
                                </p:cTn>
                              </p:par>
                              <p:par>
                                <p:cTn id="32" presetID="12" presetClass="entr" presetSubtype="4" fill="hold" nodeType="withEffect">
                                  <p:stCondLst>
                                    <p:cond delay="0"/>
                                  </p:stCondLst>
                                  <p:childTnLst>
                                    <p:set>
                                      <p:cBhvr>
                                        <p:cTn id="33" dur="1" fill="hold">
                                          <p:stCondLst>
                                            <p:cond delay="0"/>
                                          </p:stCondLst>
                                        </p:cTn>
                                        <p:tgtEl>
                                          <p:spTgt spid="1030"/>
                                        </p:tgtEl>
                                        <p:attrNameLst>
                                          <p:attrName>style.visibility</p:attrName>
                                        </p:attrNameLst>
                                      </p:cBhvr>
                                      <p:to>
                                        <p:strVal val="visible"/>
                                      </p:to>
                                    </p:set>
                                    <p:animEffect transition="in" filter="slide(fromBottom)">
                                      <p:cBhvr>
                                        <p:cTn id="34" dur="1000"/>
                                        <p:tgtEl>
                                          <p:spTgt spid="1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071688" y="285750"/>
            <a:ext cx="49291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smtClean="0">
                <a:latin typeface="Bookman Old Style" pitchFamily="18" charset="0"/>
              </a:rPr>
              <a:t>Interest (Article 11)</a:t>
            </a:r>
            <a:endParaRPr lang="en-US" sz="3200" b="1" dirty="0">
              <a:latin typeface="Bookman Old Style" pitchFamily="18" charset="0"/>
            </a:endParaRPr>
          </a:p>
        </p:txBody>
      </p:sp>
      <p:sp>
        <p:nvSpPr>
          <p:cNvPr id="5123" name="TextBox 2"/>
          <p:cNvSpPr txBox="1">
            <a:spLocks noChangeArrowheads="1"/>
          </p:cNvSpPr>
          <p:nvPr/>
        </p:nvSpPr>
        <p:spPr bwMode="auto">
          <a:xfrm>
            <a:off x="571500" y="1714500"/>
            <a:ext cx="1285875" cy="40005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solidFill>
                  <a:schemeClr val="bg1"/>
                </a:solidFill>
                <a:latin typeface="Bookman Old Style" pitchFamily="18" charset="0"/>
              </a:rPr>
              <a:t>State X</a:t>
            </a:r>
          </a:p>
        </p:txBody>
      </p:sp>
      <p:cxnSp>
        <p:nvCxnSpPr>
          <p:cNvPr id="5" name="Straight Arrow Connector 4"/>
          <p:cNvCxnSpPr/>
          <p:nvPr/>
        </p:nvCxnSpPr>
        <p:spPr>
          <a:xfrm flipV="1">
            <a:off x="1857375" y="1928813"/>
            <a:ext cx="720725" cy="7937"/>
          </a:xfrm>
          <a:prstGeom prst="straightConnector1">
            <a:avLst/>
          </a:prstGeom>
          <a:ln>
            <a:solidFill>
              <a:srgbClr val="996633"/>
            </a:solidFill>
            <a:tailEnd type="arrow"/>
          </a:ln>
        </p:spPr>
        <p:style>
          <a:lnRef idx="2">
            <a:schemeClr val="dk1"/>
          </a:lnRef>
          <a:fillRef idx="0">
            <a:schemeClr val="dk1"/>
          </a:fillRef>
          <a:effectRef idx="1">
            <a:schemeClr val="dk1"/>
          </a:effectRef>
          <a:fontRef idx="minor">
            <a:schemeClr val="tx1"/>
          </a:fontRef>
        </p:style>
      </p:cxnSp>
      <p:sp>
        <p:nvSpPr>
          <p:cNvPr id="5125" name="TextBox 15"/>
          <p:cNvSpPr txBox="1">
            <a:spLocks noChangeArrowheads="1"/>
          </p:cNvSpPr>
          <p:nvPr/>
        </p:nvSpPr>
        <p:spPr bwMode="auto">
          <a:xfrm>
            <a:off x="2571750" y="1571625"/>
            <a:ext cx="1785938" cy="708025"/>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solidFill>
                  <a:schemeClr val="bg1"/>
                </a:solidFill>
                <a:latin typeface="Bookman Old Style" pitchFamily="18" charset="0"/>
              </a:rPr>
              <a:t>Resident state</a:t>
            </a:r>
          </a:p>
        </p:txBody>
      </p:sp>
      <p:cxnSp>
        <p:nvCxnSpPr>
          <p:cNvPr id="6" name="Straight Arrow Connector 5"/>
          <p:cNvCxnSpPr>
            <a:endCxn id="5127" idx="1"/>
          </p:cNvCxnSpPr>
          <p:nvPr/>
        </p:nvCxnSpPr>
        <p:spPr>
          <a:xfrm>
            <a:off x="4429125" y="1936750"/>
            <a:ext cx="714375" cy="1588"/>
          </a:xfrm>
          <a:prstGeom prst="straightConnector1">
            <a:avLst/>
          </a:prstGeom>
          <a:ln>
            <a:solidFill>
              <a:srgbClr val="996633"/>
            </a:solidFill>
            <a:tailEnd type="arrow"/>
          </a:ln>
        </p:spPr>
        <p:style>
          <a:lnRef idx="2">
            <a:schemeClr val="dk1"/>
          </a:lnRef>
          <a:fillRef idx="0">
            <a:schemeClr val="dk1"/>
          </a:fillRef>
          <a:effectRef idx="1">
            <a:schemeClr val="dk1"/>
          </a:effectRef>
          <a:fontRef idx="minor">
            <a:schemeClr val="tx1"/>
          </a:fontRef>
        </p:style>
      </p:cxnSp>
      <p:sp>
        <p:nvSpPr>
          <p:cNvPr id="5127" name="TextBox 15"/>
          <p:cNvSpPr txBox="1">
            <a:spLocks noChangeArrowheads="1"/>
          </p:cNvSpPr>
          <p:nvPr/>
        </p:nvSpPr>
        <p:spPr bwMode="auto">
          <a:xfrm>
            <a:off x="5143500" y="1584325"/>
            <a:ext cx="3071813" cy="708025"/>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solidFill>
                  <a:schemeClr val="bg1"/>
                </a:solidFill>
                <a:latin typeface="Bookman Old Style" pitchFamily="18" charset="0"/>
              </a:rPr>
              <a:t>Imposes tax on net amount</a:t>
            </a:r>
          </a:p>
        </p:txBody>
      </p:sp>
      <p:sp>
        <p:nvSpPr>
          <p:cNvPr id="8" name="Rectangle 7"/>
          <p:cNvSpPr/>
          <p:nvPr/>
        </p:nvSpPr>
        <p:spPr>
          <a:xfrm>
            <a:off x="2714625" y="2643188"/>
            <a:ext cx="2428875" cy="35718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a:solidFill>
                  <a:schemeClr val="tx1"/>
                </a:solidFill>
                <a:latin typeface="Bookman Old Style" pitchFamily="18" charset="0"/>
              </a:rPr>
              <a:t>4U Bank</a:t>
            </a:r>
          </a:p>
        </p:txBody>
      </p:sp>
      <p:sp>
        <p:nvSpPr>
          <p:cNvPr id="4105" name="TextBox 8"/>
          <p:cNvSpPr txBox="1">
            <a:spLocks noChangeArrowheads="1"/>
          </p:cNvSpPr>
          <p:nvPr/>
        </p:nvSpPr>
        <p:spPr bwMode="auto">
          <a:xfrm>
            <a:off x="4000500" y="271462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atin typeface="Bookman Old Style" pitchFamily="18" charset="0"/>
            </a:endParaRPr>
          </a:p>
        </p:txBody>
      </p:sp>
      <p:sp>
        <p:nvSpPr>
          <p:cNvPr id="10" name="Rectangle 9"/>
          <p:cNvSpPr/>
          <p:nvPr/>
        </p:nvSpPr>
        <p:spPr>
          <a:xfrm>
            <a:off x="2714625" y="5143500"/>
            <a:ext cx="2428875" cy="35718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a:solidFill>
                  <a:schemeClr val="tx1"/>
                </a:solidFill>
                <a:latin typeface="Bookman Old Style" pitchFamily="18" charset="0"/>
              </a:rPr>
              <a:t>4Us and co</a:t>
            </a:r>
          </a:p>
        </p:txBody>
      </p:sp>
      <p:cxnSp>
        <p:nvCxnSpPr>
          <p:cNvPr id="12" name="Straight Connector 11"/>
          <p:cNvCxnSpPr/>
          <p:nvPr/>
        </p:nvCxnSpPr>
        <p:spPr>
          <a:xfrm>
            <a:off x="928688" y="3857625"/>
            <a:ext cx="678656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3143250" y="4071938"/>
            <a:ext cx="2001837"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rot="5400000" flipH="1" flipV="1">
            <a:off x="2855913" y="4071938"/>
            <a:ext cx="2001837" cy="15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134" name="TextBox 18"/>
          <p:cNvSpPr txBox="1">
            <a:spLocks noChangeArrowheads="1"/>
          </p:cNvSpPr>
          <p:nvPr/>
        </p:nvSpPr>
        <p:spPr bwMode="auto">
          <a:xfrm>
            <a:off x="357188" y="4000500"/>
            <a:ext cx="2714625" cy="369888"/>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n-US">
                <a:latin typeface="Bookman Old Style" pitchFamily="18" charset="0"/>
              </a:rPr>
              <a:t>State Y - Source state</a:t>
            </a:r>
          </a:p>
        </p:txBody>
      </p:sp>
      <p:cxnSp>
        <p:nvCxnSpPr>
          <p:cNvPr id="21" name="Straight Arrow Connector 20"/>
          <p:cNvCxnSpPr>
            <a:stCxn id="5134" idx="3"/>
          </p:cNvCxnSpPr>
          <p:nvPr/>
        </p:nvCxnSpPr>
        <p:spPr>
          <a:xfrm>
            <a:off x="3071813" y="4184650"/>
            <a:ext cx="1857375" cy="3016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136" name="TextBox 23"/>
          <p:cNvSpPr txBox="1">
            <a:spLocks noChangeArrowheads="1"/>
          </p:cNvSpPr>
          <p:nvPr/>
        </p:nvSpPr>
        <p:spPr bwMode="auto">
          <a:xfrm>
            <a:off x="4929188" y="4071938"/>
            <a:ext cx="3071812" cy="646112"/>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p>
            <a:pPr algn="just">
              <a:defRPr/>
            </a:pPr>
            <a:r>
              <a:rPr lang="en-US" dirty="0">
                <a:latin typeface="Bookman Old Style" pitchFamily="18" charset="0"/>
              </a:rPr>
              <a:t>Imposes tax on gross amount</a:t>
            </a:r>
          </a:p>
        </p:txBody>
      </p:sp>
      <p:sp>
        <p:nvSpPr>
          <p:cNvPr id="5137" name="TextBox 25"/>
          <p:cNvSpPr txBox="1">
            <a:spLocks noChangeArrowheads="1"/>
          </p:cNvSpPr>
          <p:nvPr/>
        </p:nvSpPr>
        <p:spPr bwMode="auto">
          <a:xfrm>
            <a:off x="1357313" y="6000750"/>
            <a:ext cx="3571875" cy="36988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p>
            <a:pPr>
              <a:defRPr/>
            </a:pPr>
            <a:r>
              <a:rPr lang="en-US" dirty="0">
                <a:latin typeface="Bookman Old Style" pitchFamily="18" charset="0"/>
              </a:rPr>
              <a:t>State Y = WHT @ 10%= 10</a:t>
            </a:r>
          </a:p>
        </p:txBody>
      </p:sp>
      <p:sp>
        <p:nvSpPr>
          <p:cNvPr id="20" name="TextBox 19"/>
          <p:cNvSpPr txBox="1"/>
          <p:nvPr/>
        </p:nvSpPr>
        <p:spPr>
          <a:xfrm>
            <a:off x="4286250" y="3357563"/>
            <a:ext cx="857250" cy="369887"/>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en-US" dirty="0"/>
              <a:t>Lends</a:t>
            </a:r>
          </a:p>
        </p:txBody>
      </p:sp>
      <p:sp>
        <p:nvSpPr>
          <p:cNvPr id="22" name="Flowchart: Connector 21"/>
          <p:cNvSpPr/>
          <p:nvPr/>
        </p:nvSpPr>
        <p:spPr>
          <a:xfrm>
            <a:off x="6643688" y="2571750"/>
            <a:ext cx="1071562" cy="642938"/>
          </a:xfrm>
          <a:prstGeom prst="flowChartConnector">
            <a:avLst/>
          </a:prstGeom>
          <a:blipFill>
            <a:blip r:embed="rId3"/>
            <a:tile tx="0" ty="0" sx="100000" sy="100000" flip="none" algn="tl"/>
          </a:blipFill>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a:t>2000</a:t>
            </a:r>
          </a:p>
        </p:txBody>
      </p:sp>
      <p:sp>
        <p:nvSpPr>
          <p:cNvPr id="25" name="Flowchart: Connector 24"/>
          <p:cNvSpPr/>
          <p:nvPr/>
        </p:nvSpPr>
        <p:spPr>
          <a:xfrm>
            <a:off x="3000375" y="4429125"/>
            <a:ext cx="1071563" cy="642938"/>
          </a:xfrm>
          <a:prstGeom prst="flowChartConnector">
            <a:avLst/>
          </a:prstGeom>
          <a:blipFill>
            <a:blip r:embed="rId3"/>
            <a:tile tx="0" ty="0" sx="100000" sy="100000" flip="none" algn="tl"/>
          </a:blipFill>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a:t>100</a:t>
            </a:r>
          </a:p>
        </p:txBody>
      </p:sp>
      <p:sp>
        <p:nvSpPr>
          <p:cNvPr id="26" name="Flowchart: Connector 25"/>
          <p:cNvSpPr/>
          <p:nvPr/>
        </p:nvSpPr>
        <p:spPr>
          <a:xfrm>
            <a:off x="3509963" y="3224213"/>
            <a:ext cx="1071562" cy="642937"/>
          </a:xfrm>
          <a:prstGeom prst="flowChartConnector">
            <a:avLst/>
          </a:prstGeom>
          <a:blipFill>
            <a:blip r:embed="rId3"/>
            <a:tile tx="0" ty="0" sx="100000" sy="100000" flip="none" algn="tl"/>
          </a:blipFill>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a:t>2000</a:t>
            </a:r>
          </a:p>
        </p:txBody>
      </p:sp>
      <p:sp>
        <p:nvSpPr>
          <p:cNvPr id="28" name="TextBox 27"/>
          <p:cNvSpPr txBox="1"/>
          <p:nvPr/>
        </p:nvSpPr>
        <p:spPr>
          <a:xfrm>
            <a:off x="7572375" y="2714625"/>
            <a:ext cx="1071563" cy="36988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en-US" dirty="0"/>
              <a:t>Investor</a:t>
            </a:r>
          </a:p>
        </p:txBody>
      </p:sp>
      <p:sp>
        <p:nvSpPr>
          <p:cNvPr id="29" name="TextBox 28"/>
          <p:cNvSpPr txBox="1"/>
          <p:nvPr/>
        </p:nvSpPr>
        <p:spPr>
          <a:xfrm>
            <a:off x="5857875" y="3143250"/>
            <a:ext cx="1214438" cy="36988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en-US" dirty="0"/>
              <a:t>Deposits</a:t>
            </a:r>
          </a:p>
        </p:txBody>
      </p:sp>
      <p:cxnSp>
        <p:nvCxnSpPr>
          <p:cNvPr id="31" name="Straight Arrow Connector 30"/>
          <p:cNvCxnSpPr/>
          <p:nvPr/>
        </p:nvCxnSpPr>
        <p:spPr>
          <a:xfrm rot="10800000">
            <a:off x="5143500" y="2928938"/>
            <a:ext cx="2214563" cy="15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7" name="TextBox 26"/>
          <p:cNvSpPr txBox="1"/>
          <p:nvPr/>
        </p:nvSpPr>
        <p:spPr>
          <a:xfrm>
            <a:off x="2571750" y="4429125"/>
            <a:ext cx="1143000" cy="36988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en-US" dirty="0"/>
              <a:t>Interest</a:t>
            </a:r>
          </a:p>
        </p:txBody>
      </p:sp>
    </p:spTree>
    <p:extLst>
      <p:ext uri="{BB962C8B-B14F-4D97-AF65-F5344CB8AC3E}">
        <p14:creationId xmlns:p14="http://schemas.microsoft.com/office/powerpoint/2010/main" val="33007028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123"/>
                                        </p:tgtEl>
                                        <p:attrNameLst>
                                          <p:attrName>style.visibility</p:attrName>
                                        </p:attrNameLst>
                                      </p:cBhvr>
                                      <p:to>
                                        <p:strVal val="visible"/>
                                      </p:to>
                                    </p:set>
                                  </p:childTnLst>
                                </p:cTn>
                              </p:par>
                            </p:childTnLst>
                          </p:cTn>
                        </p:par>
                        <p:par>
                          <p:cTn id="12" fill="hold" nodeType="afterGroup">
                            <p:stCondLst>
                              <p:cond delay="0"/>
                            </p:stCondLst>
                            <p:childTnLst>
                              <p:par>
                                <p:cTn id="13" presetID="1" presetClass="entr" presetSubtype="0"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par>
                          <p:cTn id="15" fill="hold" nodeType="afterGroup">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5125"/>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2000"/>
                                        <p:tgtEl>
                                          <p:spTgt spid="28"/>
                                        </p:tgtEl>
                                      </p:cBhvr>
                                    </p:animEffect>
                                  </p:childTnLst>
                                </p:cTn>
                              </p:par>
                              <p:par>
                                <p:cTn id="27" presetID="1" presetClass="entr" presetSubtype="0" fill="hold"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35" presetClass="path" presetSubtype="0" accel="50000" decel="50000" fill="hold" grpId="1" nodeType="clickEffect">
                                  <p:stCondLst>
                                    <p:cond delay="0"/>
                                  </p:stCondLst>
                                  <p:childTnLst>
                                    <p:animMotion origin="layout" path="M 5.55556E-7 7.40741E-7 L -0.19063 0.00463 " pathEditMode="relative" rAng="0" ptsTypes="AA">
                                      <p:cBhvr>
                                        <p:cTn id="40" dur="2000" fill="hold"/>
                                        <p:tgtEl>
                                          <p:spTgt spid="22"/>
                                        </p:tgtEl>
                                        <p:attrNameLst>
                                          <p:attrName>ppt_x</p:attrName>
                                          <p:attrName>ppt_y</p:attrName>
                                        </p:attrNameLst>
                                      </p:cBhvr>
                                      <p:rCtr x="-9531" y="231"/>
                                    </p:animMotion>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xit" presetSubtype="10" fill="hold" grpId="2" nodeType="clickEffect">
                                  <p:stCondLst>
                                    <p:cond delay="0"/>
                                  </p:stCondLst>
                                  <p:childTnLst>
                                    <p:animEffect transition="out" filter="blinds(horizontal)">
                                      <p:cBhvr>
                                        <p:cTn id="44" dur="500"/>
                                        <p:tgtEl>
                                          <p:spTgt spid="22"/>
                                        </p:tgtEl>
                                      </p:cBhvr>
                                    </p:animEffect>
                                    <p:set>
                                      <p:cBhvr>
                                        <p:cTn id="45" dur="1" fill="hold">
                                          <p:stCondLst>
                                            <p:cond delay="499"/>
                                          </p:stCondLst>
                                        </p:cTn>
                                        <p:tgtEl>
                                          <p:spTgt spid="22"/>
                                        </p:tgtEl>
                                        <p:attrNameLst>
                                          <p:attrName>style.visibility</p:attrName>
                                        </p:attrNameLst>
                                      </p:cBhvr>
                                      <p:to>
                                        <p:strVal val="hidden"/>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nodeType="clickEffect">
                                  <p:stCondLst>
                                    <p:cond delay="0"/>
                                  </p:stCondLst>
                                  <p:childTnLst>
                                    <p:set>
                                      <p:cBhvr>
                                        <p:cTn id="49" dur="1" fill="hold">
                                          <p:stCondLst>
                                            <p:cond delay="0"/>
                                          </p:stCondLst>
                                        </p:cTn>
                                        <p:tgtEl>
                                          <p:spTgt spid="12"/>
                                        </p:tgtEl>
                                        <p:attrNameLst>
                                          <p:attrName>style.visibility</p:attrName>
                                        </p:attrNameLst>
                                      </p:cBhvr>
                                      <p:to>
                                        <p:strVal val="visible"/>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5134"/>
                                        </p:tgtEl>
                                        <p:attrNameLst>
                                          <p:attrName>style.visibility</p:attrName>
                                        </p:attrNameLst>
                                      </p:cBhvr>
                                      <p:to>
                                        <p:strVal val="visible"/>
                                      </p:to>
                                    </p:set>
                                  </p:childTnLst>
                                </p:cTn>
                              </p:par>
                            </p:childTnLst>
                          </p:cTn>
                        </p:par>
                      </p:childTnLst>
                    </p:cTn>
                  </p:par>
                  <p:par>
                    <p:cTn id="54" fill="hold" nodeType="clickPar">
                      <p:stCondLst>
                        <p:cond delay="indefinite"/>
                      </p:stCondLst>
                      <p:childTnLst>
                        <p:par>
                          <p:cTn id="55" fill="hold" nodeType="withGroup">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0"/>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0"/>
                                          </p:stCondLst>
                                        </p:cTn>
                                        <p:tgtEl>
                                          <p:spTgt spid="15"/>
                                        </p:tgtEl>
                                        <p:attrNameLst>
                                          <p:attrName>style.visibility</p:attrName>
                                        </p:attrNameLst>
                                      </p:cBhvr>
                                      <p:to>
                                        <p:strVal val="visible"/>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0"/>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26"/>
                                        </p:tgtEl>
                                        <p:attrNameLst>
                                          <p:attrName>style.visibility</p:attrName>
                                        </p:attrNameLst>
                                      </p:cBhvr>
                                      <p:to>
                                        <p:strVal val="visible"/>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42" presetClass="path" presetSubtype="0" accel="50000" decel="50000" fill="hold" grpId="2" nodeType="clickEffect">
                                  <p:stCondLst>
                                    <p:cond delay="0"/>
                                  </p:stCondLst>
                                  <p:childTnLst>
                                    <p:animMotion origin="layout" path="M -1.66667E-6 1.85185E-6 L 0.00243 0.18264 " pathEditMode="relative" rAng="0" ptsTypes="AA">
                                      <p:cBhvr>
                                        <p:cTn id="73" dur="2000" fill="hold"/>
                                        <p:tgtEl>
                                          <p:spTgt spid="26"/>
                                        </p:tgtEl>
                                        <p:attrNameLst>
                                          <p:attrName>ppt_x</p:attrName>
                                          <p:attrName>ppt_y</p:attrName>
                                        </p:attrNameLst>
                                      </p:cBhvr>
                                      <p:rCtr x="122" y="9120"/>
                                    </p:animMotion>
                                  </p:childTnLst>
                                </p:cTn>
                              </p:par>
                            </p:childTnLst>
                          </p:cTn>
                        </p:par>
                      </p:childTnLst>
                    </p:cTn>
                  </p:par>
                  <p:par>
                    <p:cTn id="74" fill="hold" nodeType="clickPar">
                      <p:stCondLst>
                        <p:cond delay="indefinite"/>
                      </p:stCondLst>
                      <p:childTnLst>
                        <p:par>
                          <p:cTn id="75" fill="hold" nodeType="withGroup">
                            <p:stCondLst>
                              <p:cond delay="0"/>
                            </p:stCondLst>
                            <p:childTnLst>
                              <p:par>
                                <p:cTn id="76" presetID="3" presetClass="exit" presetSubtype="10" fill="hold" grpId="1" nodeType="clickEffect">
                                  <p:stCondLst>
                                    <p:cond delay="0"/>
                                  </p:stCondLst>
                                  <p:childTnLst>
                                    <p:animEffect transition="out" filter="blinds(horizontal)">
                                      <p:cBhvr>
                                        <p:cTn id="77" dur="500"/>
                                        <p:tgtEl>
                                          <p:spTgt spid="26"/>
                                        </p:tgtEl>
                                      </p:cBhvr>
                                    </p:animEffect>
                                    <p:set>
                                      <p:cBhvr>
                                        <p:cTn id="78" dur="1" fill="hold">
                                          <p:stCondLst>
                                            <p:cond delay="499"/>
                                          </p:stCondLst>
                                        </p:cTn>
                                        <p:tgtEl>
                                          <p:spTgt spid="26"/>
                                        </p:tgtEl>
                                        <p:attrNameLst>
                                          <p:attrName>style.visibility</p:attrName>
                                        </p:attrNameLst>
                                      </p:cBhvr>
                                      <p:to>
                                        <p:strVal val="hidden"/>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nodeType="clickEffect">
                                  <p:stCondLst>
                                    <p:cond delay="0"/>
                                  </p:stCondLst>
                                  <p:childTnLst>
                                    <p:set>
                                      <p:cBhvr>
                                        <p:cTn id="82" dur="1" fill="hold">
                                          <p:stCondLst>
                                            <p:cond delay="0"/>
                                          </p:stCondLst>
                                        </p:cTn>
                                        <p:tgtEl>
                                          <p:spTgt spid="18"/>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7"/>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grpId="2" nodeType="clickEffect">
                                  <p:stCondLst>
                                    <p:cond delay="0"/>
                                  </p:stCondLst>
                                  <p:childTnLst>
                                    <p:set>
                                      <p:cBhvr>
                                        <p:cTn id="90" dur="1" fill="hold">
                                          <p:stCondLst>
                                            <p:cond delay="0"/>
                                          </p:stCondLst>
                                        </p:cTn>
                                        <p:tgtEl>
                                          <p:spTgt spid="25"/>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64" presetClass="path" presetSubtype="0" accel="50000" decel="50000" fill="hold" grpId="0" nodeType="clickEffect">
                                  <p:stCondLst>
                                    <p:cond delay="0"/>
                                  </p:stCondLst>
                                  <p:childTnLst>
                                    <p:animMotion origin="layout" path="M 3.33333E-6 1.11111E-6 L 3.33333E-6 -0.19931 " pathEditMode="relative" rAng="0" ptsTypes="AA">
                                      <p:cBhvr>
                                        <p:cTn id="94" dur="2000" fill="hold"/>
                                        <p:tgtEl>
                                          <p:spTgt spid="25"/>
                                        </p:tgtEl>
                                        <p:attrNameLst>
                                          <p:attrName>ppt_x</p:attrName>
                                          <p:attrName>ppt_y</p:attrName>
                                        </p:attrNameLst>
                                      </p:cBhvr>
                                      <p:rCtr x="0" y="-9977"/>
                                    </p:animMotion>
                                  </p:childTnLst>
                                </p:cTn>
                              </p:par>
                            </p:childTnLst>
                          </p:cTn>
                        </p:par>
                      </p:childTnLst>
                    </p:cTn>
                  </p:par>
                  <p:par>
                    <p:cTn id="95" fill="hold" nodeType="clickPar">
                      <p:stCondLst>
                        <p:cond delay="indefinite"/>
                      </p:stCondLst>
                      <p:childTnLst>
                        <p:par>
                          <p:cTn id="96" fill="hold" nodeType="withGroup">
                            <p:stCondLst>
                              <p:cond delay="0"/>
                            </p:stCondLst>
                            <p:childTnLst>
                              <p:par>
                                <p:cTn id="97" presetID="3" presetClass="exit" presetSubtype="10" fill="hold" grpId="1" nodeType="clickEffect">
                                  <p:stCondLst>
                                    <p:cond delay="0"/>
                                  </p:stCondLst>
                                  <p:childTnLst>
                                    <p:animEffect transition="out" filter="blinds(horizontal)">
                                      <p:cBhvr>
                                        <p:cTn id="98" dur="500"/>
                                        <p:tgtEl>
                                          <p:spTgt spid="25"/>
                                        </p:tgtEl>
                                      </p:cBhvr>
                                    </p:animEffect>
                                    <p:set>
                                      <p:cBhvr>
                                        <p:cTn id="99" dur="1" fill="hold">
                                          <p:stCondLst>
                                            <p:cond delay="499"/>
                                          </p:stCondLst>
                                        </p:cTn>
                                        <p:tgtEl>
                                          <p:spTgt spid="25"/>
                                        </p:tgtEl>
                                        <p:attrNameLst>
                                          <p:attrName>style.visibility</p:attrName>
                                        </p:attrNameLst>
                                      </p:cBhvr>
                                      <p:to>
                                        <p:strVal val="hidden"/>
                                      </p:to>
                                    </p:se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5137"/>
                                        </p:tgtEl>
                                        <p:attrNameLst>
                                          <p:attrName>style.visibility</p:attrName>
                                        </p:attrNameLst>
                                      </p:cBhvr>
                                      <p:to>
                                        <p:strVal val="visible"/>
                                      </p:to>
                                    </p:set>
                                  </p:childTnLst>
                                </p:cTn>
                              </p:par>
                            </p:childTnLst>
                          </p:cTn>
                        </p:par>
                        <p:par>
                          <p:cTn id="104" fill="hold" nodeType="afterGroup">
                            <p:stCondLst>
                              <p:cond delay="0"/>
                            </p:stCondLst>
                            <p:childTnLst>
                              <p:par>
                                <p:cTn id="105" presetID="1" presetClass="entr" presetSubtype="0" fill="hold" grpId="0" nodeType="afterEffect">
                                  <p:stCondLst>
                                    <p:cond delay="0"/>
                                  </p:stCondLst>
                                  <p:childTnLst>
                                    <p:set>
                                      <p:cBhvr>
                                        <p:cTn id="106" dur="1" fill="hold">
                                          <p:stCondLst>
                                            <p:cond delay="0"/>
                                          </p:stCondLst>
                                        </p:cTn>
                                        <p:tgtEl>
                                          <p:spTgt spid="5127"/>
                                        </p:tgtEl>
                                        <p:attrNameLst>
                                          <p:attrName>style.visibility</p:attrName>
                                        </p:attrNameLst>
                                      </p:cBhvr>
                                      <p:to>
                                        <p:strVal val="visible"/>
                                      </p:to>
                                    </p:se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 presetClass="entr" presetSubtype="0" fill="hold" nodeType="clickEffect">
                                  <p:stCondLst>
                                    <p:cond delay="0"/>
                                  </p:stCondLst>
                                  <p:childTnLst>
                                    <p:set>
                                      <p:cBhvr>
                                        <p:cTn id="110" dur="1" fill="hold">
                                          <p:stCondLst>
                                            <p:cond delay="0"/>
                                          </p:stCondLst>
                                        </p:cTn>
                                        <p:tgtEl>
                                          <p:spTgt spid="21"/>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5136"/>
                                        </p:tgtEl>
                                        <p:attrNameLst>
                                          <p:attrName>style.visibility</p:attrName>
                                        </p:attrNameLst>
                                      </p:cBhvr>
                                      <p:to>
                                        <p:strVal val="visible"/>
                                      </p:to>
                                    </p:set>
                                  </p:childTnLst>
                                </p:cTn>
                              </p:par>
                            </p:childTnLst>
                          </p:cTn>
                        </p:par>
                        <p:par>
                          <p:cTn id="113" fill="hold" nodeType="afterGroup">
                            <p:stCondLst>
                              <p:cond delay="0"/>
                            </p:stCondLst>
                            <p:childTnLst>
                              <p:par>
                                <p:cTn id="114" presetID="1" presetClass="entr" presetSubtype="0" fill="hold" nodeType="afterEffect">
                                  <p:stCondLst>
                                    <p:cond delay="0"/>
                                  </p:stCondLst>
                                  <p:childTnLst>
                                    <p:set>
                                      <p:cBhvr>
                                        <p:cTn id="1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123" grpId="0" animBg="1"/>
      <p:bldP spid="5125" grpId="0" animBg="1"/>
      <p:bldP spid="5127" grpId="0" animBg="1"/>
      <p:bldP spid="8" grpId="0" animBg="1"/>
      <p:bldP spid="10" grpId="0" animBg="1"/>
      <p:bldP spid="5134" grpId="0" animBg="1"/>
      <p:bldP spid="5136" grpId="0" animBg="1"/>
      <p:bldP spid="5137" grpId="0" animBg="1"/>
      <p:bldP spid="20" grpId="0" animBg="1"/>
      <p:bldP spid="22" grpId="0" animBg="1"/>
      <p:bldP spid="22" grpId="1" animBg="1"/>
      <p:bldP spid="22" grpId="2" animBg="1"/>
      <p:bldP spid="25" grpId="0" animBg="1"/>
      <p:bldP spid="25" grpId="1" animBg="1"/>
      <p:bldP spid="25" grpId="2" animBg="1"/>
      <p:bldP spid="26" grpId="0" animBg="1"/>
      <p:bldP spid="26" grpId="1" animBg="1"/>
      <p:bldP spid="26" grpId="2" animBg="1"/>
      <p:bldP spid="28" grpId="0" animBg="1"/>
      <p:bldP spid="29" grpId="0" animBg="1"/>
      <p:bldP spid="27"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071688" y="214313"/>
            <a:ext cx="49291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smtClean="0">
                <a:latin typeface="Bookman Old Style" pitchFamily="18" charset="0"/>
              </a:rPr>
              <a:t>Interest </a:t>
            </a:r>
            <a:endParaRPr lang="en-US" sz="3200" b="1" dirty="0">
              <a:latin typeface="Bookman Old Style" pitchFamily="18" charset="0"/>
            </a:endParaRPr>
          </a:p>
        </p:txBody>
      </p:sp>
      <p:sp>
        <p:nvSpPr>
          <p:cNvPr id="3" name="TextBox 2"/>
          <p:cNvSpPr txBox="1"/>
          <p:nvPr/>
        </p:nvSpPr>
        <p:spPr>
          <a:xfrm>
            <a:off x="3714750" y="1571625"/>
            <a:ext cx="1714500" cy="36988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en-US" dirty="0">
                <a:latin typeface="Bookman Old Style" pitchFamily="18" charset="0"/>
              </a:rPr>
              <a:t>In State X</a:t>
            </a:r>
          </a:p>
        </p:txBody>
      </p:sp>
      <p:sp>
        <p:nvSpPr>
          <p:cNvPr id="4" name="TextBox 3"/>
          <p:cNvSpPr txBox="1"/>
          <p:nvPr/>
        </p:nvSpPr>
        <p:spPr>
          <a:xfrm>
            <a:off x="3071813" y="2214563"/>
            <a:ext cx="2928937" cy="369887"/>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en-US" u="sng" dirty="0">
                <a:latin typeface="Bookman Old Style" pitchFamily="18" charset="0"/>
              </a:rPr>
              <a:t>Assessee: 4U Bank</a:t>
            </a:r>
          </a:p>
        </p:txBody>
      </p:sp>
      <p:graphicFrame>
        <p:nvGraphicFramePr>
          <p:cNvPr id="5" name="Table 4"/>
          <p:cNvGraphicFramePr>
            <a:graphicFrameLocks noGrp="1"/>
          </p:cNvGraphicFramePr>
          <p:nvPr/>
        </p:nvGraphicFramePr>
        <p:xfrm>
          <a:off x="1500188" y="2857500"/>
          <a:ext cx="5143500" cy="2755902"/>
        </p:xfrm>
        <a:graphic>
          <a:graphicData uri="http://schemas.openxmlformats.org/drawingml/2006/table">
            <a:tbl>
              <a:tblPr firstRow="1" bandRow="1">
                <a:tableStyleId>{5C22544A-7EE6-4342-B048-85BDC9FD1C3A}</a:tableStyleId>
              </a:tblPr>
              <a:tblGrid>
                <a:gridCol w="3952484"/>
                <a:gridCol w="1191016"/>
              </a:tblGrid>
              <a:tr h="459317">
                <a:tc>
                  <a:txBody>
                    <a:bodyPr/>
                    <a:lstStyle/>
                    <a:p>
                      <a:pPr algn="ctr"/>
                      <a:r>
                        <a:rPr lang="en-US" sz="1800" dirty="0" smtClean="0">
                          <a:solidFill>
                            <a:schemeClr val="tx1"/>
                          </a:solidFill>
                        </a:rPr>
                        <a:t>Particulars</a:t>
                      </a:r>
                      <a:endParaRPr lang="en-US" sz="1800" dirty="0">
                        <a:solidFill>
                          <a:schemeClr val="tx1"/>
                        </a:solidFill>
                      </a:endParaRPr>
                    </a:p>
                  </a:txBody>
                  <a:tcPr marL="91439" marR="91439"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solidFill>
                            <a:schemeClr val="tx1"/>
                          </a:solidFill>
                        </a:rPr>
                        <a:t>Amount </a:t>
                      </a:r>
                      <a:endParaRPr lang="en-US" sz="1800" dirty="0">
                        <a:solidFill>
                          <a:schemeClr val="tx1"/>
                        </a:solidFill>
                      </a:endParaRPr>
                    </a:p>
                  </a:txBody>
                  <a:tcPr marL="91439" marR="91439"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9317">
                <a:tc>
                  <a:txBody>
                    <a:bodyPr/>
                    <a:lstStyle/>
                    <a:p>
                      <a:r>
                        <a:rPr lang="en-US" sz="1800" dirty="0" smtClean="0"/>
                        <a:t>Interest</a:t>
                      </a:r>
                      <a:r>
                        <a:rPr lang="en-US" sz="1800" baseline="0" dirty="0" smtClean="0"/>
                        <a:t> Income</a:t>
                      </a:r>
                      <a:endParaRPr lang="en-US" sz="1800" dirty="0"/>
                    </a:p>
                  </a:txBody>
                  <a:tcPr marL="91439" marR="91439"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dirty="0" smtClean="0"/>
                        <a:t>100</a:t>
                      </a:r>
                      <a:endParaRPr lang="en-US" sz="1800" dirty="0"/>
                    </a:p>
                  </a:txBody>
                  <a:tcPr marL="91439" marR="91439"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9317">
                <a:tc>
                  <a:txBody>
                    <a:bodyPr/>
                    <a:lstStyle/>
                    <a:p>
                      <a:r>
                        <a:rPr lang="en-US" sz="1800" dirty="0" smtClean="0"/>
                        <a:t>Less: Interest Expenses</a:t>
                      </a:r>
                      <a:endParaRPr lang="en-US" sz="1800" dirty="0"/>
                    </a:p>
                  </a:txBody>
                  <a:tcPr marL="91439" marR="91439"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dirty="0" smtClean="0"/>
                        <a:t>(98)</a:t>
                      </a:r>
                      <a:endParaRPr lang="en-US" sz="1800" dirty="0"/>
                    </a:p>
                  </a:txBody>
                  <a:tcPr marL="91439" marR="91439"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9317">
                <a:tc>
                  <a:txBody>
                    <a:bodyPr/>
                    <a:lstStyle/>
                    <a:p>
                      <a:r>
                        <a:rPr lang="en-US" sz="1800" dirty="0" smtClean="0"/>
                        <a:t>Taxable Income</a:t>
                      </a:r>
                      <a:endParaRPr lang="en-US" sz="1800" dirty="0"/>
                    </a:p>
                  </a:txBody>
                  <a:tcPr marL="91439" marR="91439"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dirty="0" smtClean="0"/>
                        <a:t>2</a:t>
                      </a:r>
                      <a:endParaRPr lang="en-US" sz="1800" dirty="0"/>
                    </a:p>
                  </a:txBody>
                  <a:tcPr marL="91439" marR="91439"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9317">
                <a:tc>
                  <a:txBody>
                    <a:bodyPr/>
                    <a:lstStyle/>
                    <a:p>
                      <a:r>
                        <a:rPr lang="en-US" sz="1800" dirty="0" smtClean="0"/>
                        <a:t>Tax @ 20%</a:t>
                      </a:r>
                      <a:endParaRPr lang="en-US" sz="1800" dirty="0"/>
                    </a:p>
                  </a:txBody>
                  <a:tcPr marL="91439" marR="91439"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dirty="0" smtClean="0"/>
                        <a:t>0.4</a:t>
                      </a:r>
                      <a:endParaRPr lang="en-US" sz="1800" dirty="0"/>
                    </a:p>
                  </a:txBody>
                  <a:tcPr marL="91439" marR="91439"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9317">
                <a:tc>
                  <a:txBody>
                    <a:bodyPr/>
                    <a:lstStyle/>
                    <a:p>
                      <a:r>
                        <a:rPr lang="en-US" sz="1800" dirty="0" smtClean="0"/>
                        <a:t>WHT</a:t>
                      </a:r>
                      <a:endParaRPr lang="en-US" sz="1800" dirty="0"/>
                    </a:p>
                  </a:txBody>
                  <a:tcPr marL="91439" marR="91439"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dirty="0" smtClean="0"/>
                        <a:t>10</a:t>
                      </a:r>
                      <a:endParaRPr lang="en-US" sz="1800" dirty="0"/>
                    </a:p>
                  </a:txBody>
                  <a:tcPr marL="91439" marR="91439"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TextBox 9"/>
          <p:cNvSpPr txBox="1"/>
          <p:nvPr/>
        </p:nvSpPr>
        <p:spPr>
          <a:xfrm>
            <a:off x="1500188" y="5643563"/>
            <a:ext cx="3929062" cy="369887"/>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spAutoFit/>
          </a:bodyPr>
          <a:lstStyle/>
          <a:p>
            <a:pPr>
              <a:defRPr/>
            </a:pPr>
            <a:r>
              <a:rPr lang="en-US" dirty="0">
                <a:solidFill>
                  <a:srgbClr val="000000"/>
                </a:solidFill>
              </a:rPr>
              <a:t>Not Adjustable</a:t>
            </a:r>
          </a:p>
        </p:txBody>
      </p:sp>
      <p:sp>
        <p:nvSpPr>
          <p:cNvPr id="11" name="TextBox 10"/>
          <p:cNvSpPr txBox="1"/>
          <p:nvPr/>
        </p:nvSpPr>
        <p:spPr>
          <a:xfrm>
            <a:off x="5429250" y="5643563"/>
            <a:ext cx="1204913" cy="369887"/>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spAutoFit/>
          </a:bodyPr>
          <a:lstStyle/>
          <a:p>
            <a:pPr algn="r">
              <a:defRPr/>
            </a:pPr>
            <a:r>
              <a:rPr lang="en-US" dirty="0">
                <a:solidFill>
                  <a:srgbClr val="000000"/>
                </a:solidFill>
              </a:rPr>
              <a:t>9.6</a:t>
            </a:r>
          </a:p>
        </p:txBody>
      </p:sp>
    </p:spTree>
    <p:extLst>
      <p:ext uri="{BB962C8B-B14F-4D97-AF65-F5344CB8AC3E}">
        <p14:creationId xmlns:p14="http://schemas.microsoft.com/office/powerpoint/2010/main" val="26971851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1"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heel(4)">
                                      <p:cBhvr>
                                        <p:cTn id="18" dur="2000"/>
                                        <p:tgtEl>
                                          <p:spTgt spid="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1000"/>
                                        <p:tgtEl>
                                          <p:spTgt spid="10"/>
                                        </p:tgtEl>
                                      </p:cBhvr>
                                    </p:animEffect>
                                    <p:anim calcmode="lin" valueType="num">
                                      <p:cBhvr>
                                        <p:cTn id="24" dur="1000" fill="hold"/>
                                        <p:tgtEl>
                                          <p:spTgt spid="10"/>
                                        </p:tgtEl>
                                        <p:attrNameLst>
                                          <p:attrName>ppt_x</p:attrName>
                                        </p:attrNameLst>
                                      </p:cBhvr>
                                      <p:tavLst>
                                        <p:tav tm="0">
                                          <p:val>
                                            <p:strVal val="#ppt_x"/>
                                          </p:val>
                                        </p:tav>
                                        <p:tav tm="100000">
                                          <p:val>
                                            <p:strVal val="#ppt_x"/>
                                          </p:val>
                                        </p:tav>
                                      </p:tavLst>
                                    </p:anim>
                                    <p:anim calcmode="lin" valueType="num">
                                      <p:cBhvr>
                                        <p:cTn id="25" dur="900" decel="100000" fill="hold"/>
                                        <p:tgtEl>
                                          <p:spTgt spid="10"/>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900" decel="100000" fill="hold"/>
                                        <p:tgtEl>
                                          <p:spTgt spid="11"/>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mph" presetSubtype="1" grpId="1" nodeType="clickEffect">
                                  <p:stCondLst>
                                    <p:cond delay="0"/>
                                  </p:stCondLst>
                                  <p:childTnLst>
                                    <p:set>
                                      <p:cBhvr override="childStyle">
                                        <p:cTn id="36" dur="indefinite"/>
                                        <p:tgtEl>
                                          <p:spTgt spid="10"/>
                                        </p:tgtEl>
                                        <p:attrNameLst>
                                          <p:attrName>style.fontStyle</p:attrName>
                                        </p:attrNameLst>
                                      </p:cBhvr>
                                      <p:to>
                                        <p:strVal val="normal"/>
                                      </p:to>
                                    </p:set>
                                    <p:set>
                                      <p:cBhvr override="childStyle">
                                        <p:cTn id="37" dur="indefinite"/>
                                        <p:tgtEl>
                                          <p:spTgt spid="10"/>
                                        </p:tgtEl>
                                        <p:attrNameLst>
                                          <p:attrName>style.fontWeight</p:attrName>
                                        </p:attrNameLst>
                                      </p:cBhvr>
                                      <p:to>
                                        <p:strVal val="bold"/>
                                      </p:to>
                                    </p:set>
                                    <p:set>
                                      <p:cBhvr override="childStyle">
                                        <p:cTn id="38" dur="indefinite"/>
                                        <p:tgtEl>
                                          <p:spTgt spid="10"/>
                                        </p:tgtEl>
                                        <p:attrNameLst>
                                          <p:attrName>style.textDecorationUnderline</p:attrName>
                                        </p:attrNameLst>
                                      </p:cBhvr>
                                      <p:to>
                                        <p:strVal val="false"/>
                                      </p:to>
                                    </p:set>
                                  </p:childTnLst>
                                </p:cTn>
                              </p:par>
                              <p:par>
                                <p:cTn id="39" presetID="5" presetClass="emph" presetSubtype="1" grpId="1" nodeType="withEffect">
                                  <p:stCondLst>
                                    <p:cond delay="0"/>
                                  </p:stCondLst>
                                  <p:childTnLst>
                                    <p:set>
                                      <p:cBhvr override="childStyle">
                                        <p:cTn id="40" dur="indefinite"/>
                                        <p:tgtEl>
                                          <p:spTgt spid="11"/>
                                        </p:tgtEl>
                                        <p:attrNameLst>
                                          <p:attrName>style.fontStyle</p:attrName>
                                        </p:attrNameLst>
                                      </p:cBhvr>
                                      <p:to>
                                        <p:strVal val="normal"/>
                                      </p:to>
                                    </p:set>
                                    <p:set>
                                      <p:cBhvr override="childStyle">
                                        <p:cTn id="41" dur="indefinite"/>
                                        <p:tgtEl>
                                          <p:spTgt spid="11"/>
                                        </p:tgtEl>
                                        <p:attrNameLst>
                                          <p:attrName>style.fontWeight</p:attrName>
                                        </p:attrNameLst>
                                      </p:cBhvr>
                                      <p:to>
                                        <p:strVal val="bold"/>
                                      </p:to>
                                    </p:set>
                                    <p:set>
                                      <p:cBhvr override="childStyle">
                                        <p:cTn id="42" dur="indefinite"/>
                                        <p:tgtEl>
                                          <p:spTgt spid="11"/>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10" grpId="0" animBg="1"/>
      <p:bldP spid="10" grpId="1" animBg="1"/>
      <p:bldP spid="11" grpId="0" animBg="1"/>
      <p:bldP spid="11" grpId="1"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28625" y="285750"/>
            <a:ext cx="82153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800" b="1" u="sng">
                <a:latin typeface="Bookman Old Style" pitchFamily="18" charset="0"/>
              </a:rPr>
              <a:t>Tax Sharing Rule for Interest - Summary</a:t>
            </a:r>
          </a:p>
        </p:txBody>
      </p:sp>
      <p:sp>
        <p:nvSpPr>
          <p:cNvPr id="3" name="Rounded Rectangle 2"/>
          <p:cNvSpPr/>
          <p:nvPr/>
        </p:nvSpPr>
        <p:spPr>
          <a:xfrm>
            <a:off x="428625" y="1571625"/>
            <a:ext cx="2357438" cy="357188"/>
          </a:xfrm>
          <a:prstGeom prst="round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a:latin typeface="Bookman Old Style" pitchFamily="18" charset="0"/>
              </a:rPr>
              <a:t>State </a:t>
            </a:r>
            <a:r>
              <a:rPr lang="en-US" dirty="0" smtClean="0">
                <a:latin typeface="Bookman Old Style" pitchFamily="18" charset="0"/>
              </a:rPr>
              <a:t>R</a:t>
            </a:r>
            <a:endParaRPr lang="en-US" dirty="0">
              <a:latin typeface="Bookman Old Style" pitchFamily="18" charset="0"/>
            </a:endParaRPr>
          </a:p>
        </p:txBody>
      </p:sp>
      <p:sp>
        <p:nvSpPr>
          <p:cNvPr id="4" name="Rounded Rectangle 3"/>
          <p:cNvSpPr/>
          <p:nvPr/>
        </p:nvSpPr>
        <p:spPr>
          <a:xfrm>
            <a:off x="5857875" y="1643063"/>
            <a:ext cx="2357438" cy="357187"/>
          </a:xfrm>
          <a:prstGeom prst="round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a:latin typeface="Bookman Old Style" pitchFamily="18" charset="0"/>
              </a:rPr>
              <a:t>State </a:t>
            </a:r>
            <a:r>
              <a:rPr lang="en-US" dirty="0" smtClean="0">
                <a:latin typeface="Bookman Old Style" pitchFamily="18" charset="0"/>
              </a:rPr>
              <a:t>S</a:t>
            </a:r>
            <a:endParaRPr lang="en-US" dirty="0">
              <a:latin typeface="Bookman Old Style" pitchFamily="18" charset="0"/>
            </a:endParaRPr>
          </a:p>
        </p:txBody>
      </p:sp>
      <p:cxnSp>
        <p:nvCxnSpPr>
          <p:cNvPr id="6" name="Straight Connector 5"/>
          <p:cNvCxnSpPr/>
          <p:nvPr/>
        </p:nvCxnSpPr>
        <p:spPr>
          <a:xfrm rot="5400000">
            <a:off x="2607469" y="3178969"/>
            <a:ext cx="3214688" cy="0"/>
          </a:xfrm>
          <a:prstGeom prst="line">
            <a:avLst/>
          </a:prstGeom>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a:off x="2571750" y="2857500"/>
            <a:ext cx="2928938" cy="30163"/>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3" name="Oval 12"/>
          <p:cNvSpPr/>
          <p:nvPr/>
        </p:nvSpPr>
        <p:spPr>
          <a:xfrm>
            <a:off x="714375" y="2286000"/>
            <a:ext cx="1714500" cy="1500188"/>
          </a:xfrm>
          <a:prstGeom prst="ellipse">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dirty="0">
              <a:latin typeface="Bookman Old Style" pitchFamily="18" charset="0"/>
            </a:endParaRPr>
          </a:p>
        </p:txBody>
      </p:sp>
      <p:sp>
        <p:nvSpPr>
          <p:cNvPr id="14" name="TextBox 13"/>
          <p:cNvSpPr txBox="1"/>
          <p:nvPr/>
        </p:nvSpPr>
        <p:spPr>
          <a:xfrm>
            <a:off x="857224" y="2786058"/>
            <a:ext cx="1428760" cy="369332"/>
          </a:xfrm>
          <a:prstGeom prst="rect">
            <a:avLst/>
          </a:prstGeom>
          <a:noFill/>
          <a:ln>
            <a:noFill/>
          </a:ln>
          <a:effectLst>
            <a:innerShdw blurRad="63500" dist="50800" dir="13500000">
              <a:prstClr val="black">
                <a:alpha val="50000"/>
              </a:prstClr>
            </a:innerShdw>
          </a:effectLst>
        </p:spPr>
        <p:txBody>
          <a:bodyPr>
            <a:spAutoFit/>
          </a:bodyPr>
          <a:lstStyle/>
          <a:p>
            <a:pPr algn="ctr">
              <a:defRPr/>
            </a:pPr>
            <a:r>
              <a:rPr lang="en-US" dirty="0">
                <a:latin typeface="Bookman Old Style" pitchFamily="18" charset="0"/>
              </a:rPr>
              <a:t>4U Bank</a:t>
            </a:r>
          </a:p>
        </p:txBody>
      </p:sp>
      <p:sp>
        <p:nvSpPr>
          <p:cNvPr id="15" name="Oval 14"/>
          <p:cNvSpPr/>
          <p:nvPr/>
        </p:nvSpPr>
        <p:spPr>
          <a:xfrm>
            <a:off x="5786438" y="2286000"/>
            <a:ext cx="1714500" cy="1500188"/>
          </a:xfrm>
          <a:prstGeom prst="ellipse">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dirty="0">
              <a:latin typeface="Bookman Old Style" pitchFamily="18" charset="0"/>
            </a:endParaRPr>
          </a:p>
        </p:txBody>
      </p:sp>
      <p:sp>
        <p:nvSpPr>
          <p:cNvPr id="16" name="TextBox 15"/>
          <p:cNvSpPr txBox="1"/>
          <p:nvPr/>
        </p:nvSpPr>
        <p:spPr>
          <a:xfrm>
            <a:off x="5929322" y="2845354"/>
            <a:ext cx="1500198" cy="369332"/>
          </a:xfrm>
          <a:prstGeom prst="rect">
            <a:avLst/>
          </a:prstGeom>
          <a:noFill/>
          <a:ln>
            <a:noFill/>
          </a:ln>
          <a:effectLst>
            <a:innerShdw blurRad="63500" dist="50800" dir="13500000">
              <a:prstClr val="black">
                <a:alpha val="50000"/>
              </a:prstClr>
            </a:innerShdw>
          </a:effectLst>
        </p:spPr>
        <p:txBody>
          <a:bodyPr>
            <a:spAutoFit/>
          </a:bodyPr>
          <a:lstStyle/>
          <a:p>
            <a:pPr>
              <a:defRPr/>
            </a:pPr>
            <a:r>
              <a:rPr lang="en-US" dirty="0">
                <a:latin typeface="Bookman Old Style" pitchFamily="18" charset="0"/>
              </a:rPr>
              <a:t>4us and co</a:t>
            </a:r>
          </a:p>
        </p:txBody>
      </p:sp>
      <p:cxnSp>
        <p:nvCxnSpPr>
          <p:cNvPr id="20" name="Straight Arrow Connector 19"/>
          <p:cNvCxnSpPr/>
          <p:nvPr/>
        </p:nvCxnSpPr>
        <p:spPr>
          <a:xfrm rot="10800000" flipV="1">
            <a:off x="2428875" y="3357563"/>
            <a:ext cx="3071813"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643313" y="2143125"/>
            <a:ext cx="1143000" cy="369888"/>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spAutoFit/>
          </a:bodyPr>
          <a:lstStyle/>
          <a:p>
            <a:pPr>
              <a:defRPr/>
            </a:pPr>
            <a:r>
              <a:rPr lang="en-US" dirty="0">
                <a:latin typeface="Bookman Old Style" pitchFamily="18" charset="0"/>
              </a:rPr>
              <a:t>Loan to</a:t>
            </a:r>
          </a:p>
        </p:txBody>
      </p:sp>
      <p:sp>
        <p:nvSpPr>
          <p:cNvPr id="30" name="TextBox 29"/>
          <p:cNvSpPr txBox="1"/>
          <p:nvPr/>
        </p:nvSpPr>
        <p:spPr>
          <a:xfrm>
            <a:off x="3500438" y="3714750"/>
            <a:ext cx="1285875" cy="369888"/>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en-US" dirty="0">
                <a:latin typeface="Bookman Old Style" pitchFamily="18" charset="0"/>
              </a:rPr>
              <a:t>Interest</a:t>
            </a:r>
          </a:p>
        </p:txBody>
      </p:sp>
      <p:sp>
        <p:nvSpPr>
          <p:cNvPr id="5" name="TextBox 4"/>
          <p:cNvSpPr txBox="1"/>
          <p:nvPr/>
        </p:nvSpPr>
        <p:spPr>
          <a:xfrm>
            <a:off x="857224" y="4495800"/>
            <a:ext cx="2643214" cy="369332"/>
          </a:xfrm>
          <a:prstGeom prst="rect">
            <a:avLst/>
          </a:prstGeom>
          <a:noFill/>
        </p:spPr>
        <p:txBody>
          <a:bodyPr wrap="square" rtlCol="0">
            <a:spAutoFit/>
          </a:bodyPr>
          <a:lstStyle/>
          <a:p>
            <a:r>
              <a:rPr lang="en-US" dirty="0" smtClean="0">
                <a:latin typeface="Bookman Old Style" pitchFamily="18" charset="0"/>
              </a:rPr>
              <a:t>Unilateral Tax relief</a:t>
            </a:r>
            <a:endParaRPr lang="en-IN" dirty="0">
              <a:latin typeface="Bookman Old Style" pitchFamily="18" charset="0"/>
            </a:endParaRPr>
          </a:p>
        </p:txBody>
      </p:sp>
      <p:sp>
        <p:nvSpPr>
          <p:cNvPr id="17" name="TextBox 16"/>
          <p:cNvSpPr txBox="1"/>
          <p:nvPr/>
        </p:nvSpPr>
        <p:spPr>
          <a:xfrm>
            <a:off x="4824386" y="4495800"/>
            <a:ext cx="2871814" cy="369332"/>
          </a:xfrm>
          <a:prstGeom prst="rect">
            <a:avLst/>
          </a:prstGeom>
          <a:noFill/>
        </p:spPr>
        <p:txBody>
          <a:bodyPr wrap="square" rtlCol="0">
            <a:spAutoFit/>
          </a:bodyPr>
          <a:lstStyle/>
          <a:p>
            <a:r>
              <a:rPr lang="en-US" dirty="0">
                <a:latin typeface="Bookman Old Style" pitchFamily="18" charset="0"/>
              </a:rPr>
              <a:t>Source state exemption</a:t>
            </a:r>
            <a:endParaRPr lang="en-IN" dirty="0">
              <a:latin typeface="Bookman Old Style" pitchFamily="18" charset="0"/>
            </a:endParaRPr>
          </a:p>
        </p:txBody>
      </p:sp>
      <p:sp>
        <p:nvSpPr>
          <p:cNvPr id="18" name="TextBox 17"/>
          <p:cNvSpPr txBox="1"/>
          <p:nvPr/>
        </p:nvSpPr>
        <p:spPr>
          <a:xfrm>
            <a:off x="3048000" y="4800600"/>
            <a:ext cx="2643214" cy="369332"/>
          </a:xfrm>
          <a:prstGeom prst="rect">
            <a:avLst/>
          </a:prstGeom>
          <a:noFill/>
        </p:spPr>
        <p:txBody>
          <a:bodyPr wrap="square" rtlCol="0">
            <a:spAutoFit/>
          </a:bodyPr>
          <a:lstStyle/>
          <a:p>
            <a:pPr algn="ctr"/>
            <a:r>
              <a:rPr lang="en-US" dirty="0">
                <a:latin typeface="Bookman Old Style" pitchFamily="18" charset="0"/>
              </a:rPr>
              <a:t>R – S DTAA</a:t>
            </a:r>
            <a:endParaRPr lang="en-IN" dirty="0">
              <a:latin typeface="Bookman Old Style" pitchFamily="18" charset="0"/>
            </a:endParaRPr>
          </a:p>
        </p:txBody>
      </p:sp>
      <p:sp>
        <p:nvSpPr>
          <p:cNvPr id="7" name="TextBox 6"/>
          <p:cNvSpPr txBox="1"/>
          <p:nvPr/>
        </p:nvSpPr>
        <p:spPr>
          <a:xfrm>
            <a:off x="838200" y="5334000"/>
            <a:ext cx="2952776" cy="369332"/>
          </a:xfrm>
          <a:prstGeom prst="rect">
            <a:avLst/>
          </a:prstGeom>
          <a:noFill/>
        </p:spPr>
        <p:txBody>
          <a:bodyPr wrap="square" rtlCol="0">
            <a:spAutoFit/>
          </a:bodyPr>
          <a:lstStyle/>
          <a:p>
            <a:r>
              <a:rPr lang="en-US" dirty="0">
                <a:latin typeface="Bookman Old Style" pitchFamily="18" charset="0"/>
              </a:rPr>
              <a:t>Worldwide income taxed</a:t>
            </a:r>
            <a:endParaRPr lang="en-IN" dirty="0">
              <a:latin typeface="Bookman Old Style" pitchFamily="18" charset="0"/>
            </a:endParaRPr>
          </a:p>
        </p:txBody>
      </p:sp>
      <p:sp>
        <p:nvSpPr>
          <p:cNvPr id="19" name="TextBox 18"/>
          <p:cNvSpPr txBox="1"/>
          <p:nvPr/>
        </p:nvSpPr>
        <p:spPr>
          <a:xfrm>
            <a:off x="4895824" y="5410200"/>
            <a:ext cx="2952776" cy="369332"/>
          </a:xfrm>
          <a:prstGeom prst="rect">
            <a:avLst/>
          </a:prstGeom>
          <a:noFill/>
        </p:spPr>
        <p:txBody>
          <a:bodyPr wrap="square" rtlCol="0">
            <a:spAutoFit/>
          </a:bodyPr>
          <a:lstStyle/>
          <a:p>
            <a:r>
              <a:rPr lang="en-US" dirty="0">
                <a:latin typeface="Bookman Old Style" pitchFamily="18" charset="0"/>
              </a:rPr>
              <a:t>WHT @ treaty rate</a:t>
            </a:r>
            <a:endParaRPr lang="en-IN" dirty="0">
              <a:latin typeface="Bookman Old Style" pitchFamily="18" charset="0"/>
            </a:endParaRPr>
          </a:p>
        </p:txBody>
      </p:sp>
      <p:sp>
        <p:nvSpPr>
          <p:cNvPr id="8" name="TextBox 7"/>
          <p:cNvSpPr txBox="1"/>
          <p:nvPr/>
        </p:nvSpPr>
        <p:spPr>
          <a:xfrm>
            <a:off x="857224" y="6019800"/>
            <a:ext cx="2643214" cy="369332"/>
          </a:xfrm>
          <a:prstGeom prst="rect">
            <a:avLst/>
          </a:prstGeom>
          <a:noFill/>
        </p:spPr>
        <p:txBody>
          <a:bodyPr wrap="square" rtlCol="0">
            <a:spAutoFit/>
          </a:bodyPr>
          <a:lstStyle/>
          <a:p>
            <a:r>
              <a:rPr lang="en-US" dirty="0">
                <a:latin typeface="Bookman Old Style" pitchFamily="18" charset="0"/>
              </a:rPr>
              <a:t>Tax credit under 23</a:t>
            </a:r>
            <a:endParaRPr lang="en-IN" dirty="0">
              <a:latin typeface="Bookman Old Style" pitchFamily="18" charset="0"/>
            </a:endParaRPr>
          </a:p>
        </p:txBody>
      </p:sp>
    </p:spTree>
    <p:extLst>
      <p:ext uri="{BB962C8B-B14F-4D97-AF65-F5344CB8AC3E}">
        <p14:creationId xmlns:p14="http://schemas.microsoft.com/office/powerpoint/2010/main" val="574054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par>
                          <p:cTn id="12" fill="hold">
                            <p:stCondLst>
                              <p:cond delay="0"/>
                            </p:stCondLst>
                            <p:childTnLst>
                              <p:par>
                                <p:cTn id="13" presetID="1" presetClass="entr" presetSubtype="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21" presetClass="entr" presetSubtype="4"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4)">
                                      <p:cBhvr>
                                        <p:cTn id="23" dur="2000"/>
                                        <p:tgtEl>
                                          <p:spTgt spid="1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childTnLst>
                          </p:cTn>
                        </p:par>
                        <p:par>
                          <p:cTn id="28" fill="hold" nodeType="afterGroup">
                            <p:stCondLst>
                              <p:cond delay="0"/>
                            </p:stCondLst>
                            <p:childTnLst>
                              <p:par>
                                <p:cTn id="29" presetID="1" presetClass="entr" presetSubtype="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21" presetClass="entr" presetSubtype="4"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heel(4)">
                                      <p:cBhvr>
                                        <p:cTn id="37" dur="2000"/>
                                        <p:tgtEl>
                                          <p:spTgt spid="1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nodeType="clickEffect">
                                  <p:stCondLst>
                                    <p:cond delay="0"/>
                                  </p:stCondLst>
                                  <p:childTnLst>
                                    <p:set>
                                      <p:cBhvr>
                                        <p:cTn id="41" dur="1" fill="hold">
                                          <p:stCondLst>
                                            <p:cond delay="0"/>
                                          </p:stCondLst>
                                        </p:cTn>
                                        <p:tgtEl>
                                          <p:spTgt spid="20"/>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30"/>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7"/>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5"/>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18"/>
                                        </p:tgtEl>
                                        <p:attrNameLst>
                                          <p:attrName>style.visibility</p:attrName>
                                        </p:attrNameLst>
                                      </p:cBhvr>
                                      <p:to>
                                        <p:strVal val="visible"/>
                                      </p:to>
                                    </p:set>
                                    <p:anim calcmode="lin" valueType="num">
                                      <p:cBhvr additive="base">
                                        <p:cTn id="58" dur="500" fill="hold"/>
                                        <p:tgtEl>
                                          <p:spTgt spid="18"/>
                                        </p:tgtEl>
                                        <p:attrNameLst>
                                          <p:attrName>ppt_x</p:attrName>
                                        </p:attrNameLst>
                                      </p:cBhvr>
                                      <p:tavLst>
                                        <p:tav tm="0">
                                          <p:val>
                                            <p:strVal val="#ppt_x"/>
                                          </p:val>
                                        </p:tav>
                                        <p:tav tm="100000">
                                          <p:val>
                                            <p:strVal val="#ppt_x"/>
                                          </p:val>
                                        </p:tav>
                                      </p:tavLst>
                                    </p:anim>
                                    <p:anim calcmode="lin" valueType="num">
                                      <p:cBhvr additive="base">
                                        <p:cTn id="59"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7"/>
                                        </p:tgtEl>
                                        <p:attrNameLst>
                                          <p:attrName>style.visibility</p:attrName>
                                        </p:attrNameLst>
                                      </p:cBhvr>
                                      <p:to>
                                        <p:strVal val="visible"/>
                                      </p:to>
                                    </p:set>
                                    <p:animEffect transition="in" filter="barn(inVertical)">
                                      <p:cBhvr>
                                        <p:cTn id="64" dur="500"/>
                                        <p:tgtEl>
                                          <p:spTgt spid="7"/>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Effect transition="in" filter="barn(inVertical)">
                                      <p:cBhvr>
                                        <p:cTn id="69" dur="500"/>
                                        <p:tgtEl>
                                          <p:spTgt spid="19"/>
                                        </p:tgtEl>
                                      </p:cBhvr>
                                    </p:animEffect>
                                  </p:childTnLst>
                                </p:cTn>
                              </p:par>
                            </p:childTnLst>
                          </p:cTn>
                        </p:par>
                      </p:childTnLst>
                    </p:cTn>
                  </p:par>
                  <p:par>
                    <p:cTn id="70" fill="hold">
                      <p:stCondLst>
                        <p:cond delay="indefinite"/>
                      </p:stCondLst>
                      <p:childTnLst>
                        <p:par>
                          <p:cTn id="71" fill="hold">
                            <p:stCondLst>
                              <p:cond delay="0"/>
                            </p:stCondLst>
                            <p:childTnLst>
                              <p:par>
                                <p:cTn id="72" presetID="6" presetClass="entr" presetSubtype="16" fill="hold" grpId="0" nodeType="clickEffect">
                                  <p:stCondLst>
                                    <p:cond delay="0"/>
                                  </p:stCondLst>
                                  <p:childTnLst>
                                    <p:set>
                                      <p:cBhvr>
                                        <p:cTn id="73" dur="1" fill="hold">
                                          <p:stCondLst>
                                            <p:cond delay="0"/>
                                          </p:stCondLst>
                                        </p:cTn>
                                        <p:tgtEl>
                                          <p:spTgt spid="8"/>
                                        </p:tgtEl>
                                        <p:attrNameLst>
                                          <p:attrName>style.visibility</p:attrName>
                                        </p:attrNameLst>
                                      </p:cBhvr>
                                      <p:to>
                                        <p:strVal val="visible"/>
                                      </p:to>
                                    </p:set>
                                    <p:animEffect transition="in" filter="circle(in)">
                                      <p:cBhvr>
                                        <p:cTn id="7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13" grpId="0" animBg="1"/>
      <p:bldP spid="15" grpId="0" animBg="1"/>
      <p:bldP spid="29" grpId="0" animBg="1"/>
      <p:bldP spid="30" grpId="0" animBg="1"/>
      <p:bldP spid="5" grpId="0"/>
      <p:bldP spid="17" grpId="0"/>
      <p:bldP spid="18" grpId="0"/>
      <p:bldP spid="7" grpId="0"/>
      <p:bldP spid="19"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000125" y="1857375"/>
          <a:ext cx="6643688" cy="4048123"/>
        </p:xfrm>
        <a:graphic>
          <a:graphicData uri="http://schemas.openxmlformats.org/drawingml/2006/table">
            <a:tbl>
              <a:tblPr firstRow="1" bandRow="1">
                <a:tableStyleId>{B301B821-A1FF-4177-AEE7-76D212191A09}</a:tableStyleId>
              </a:tblPr>
              <a:tblGrid>
                <a:gridCol w="2257831"/>
                <a:gridCol w="4385857"/>
              </a:tblGrid>
              <a:tr h="524019">
                <a:tc>
                  <a:txBody>
                    <a:bodyPr/>
                    <a:lstStyle/>
                    <a:p>
                      <a:pPr algn="ctr"/>
                      <a:r>
                        <a:rPr lang="en-US" sz="1800" dirty="0" smtClean="0">
                          <a:solidFill>
                            <a:schemeClr val="tx1"/>
                          </a:solidFill>
                        </a:rPr>
                        <a:t>Article</a:t>
                      </a:r>
                      <a:endParaRPr lang="en-US" sz="1800" dirty="0">
                        <a:solidFill>
                          <a:schemeClr val="tx1"/>
                        </a:solidFill>
                        <a:latin typeface="Bookman Old Style" pitchFamily="18" charset="0"/>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solidFill>
                            <a:schemeClr val="tx1"/>
                          </a:solidFill>
                        </a:rPr>
                        <a:t>Provision</a:t>
                      </a:r>
                      <a:endParaRPr lang="en-US" sz="1800" dirty="0">
                        <a:solidFill>
                          <a:schemeClr val="tx1"/>
                        </a:solidFill>
                        <a:latin typeface="Bookman Old Style" pitchFamily="18" charset="0"/>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4019">
                <a:tc>
                  <a:txBody>
                    <a:bodyPr/>
                    <a:lstStyle/>
                    <a:p>
                      <a:pPr algn="ctr"/>
                      <a:r>
                        <a:rPr lang="en-US" sz="1800" dirty="0" smtClean="0"/>
                        <a:t>11(1)</a:t>
                      </a:r>
                      <a:endParaRPr lang="en-US" sz="1800" dirty="0">
                        <a:solidFill>
                          <a:schemeClr val="tx1"/>
                        </a:solidFill>
                        <a:latin typeface="Bookman Old Style" pitchFamily="18" charset="0"/>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t>Unlimited taxing right to lender state</a:t>
                      </a:r>
                      <a:endParaRPr lang="en-US" sz="1800" dirty="0">
                        <a:solidFill>
                          <a:schemeClr val="tx1"/>
                        </a:solidFill>
                        <a:latin typeface="Bookman Old Style" pitchFamily="18" charset="0"/>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3556">
                <a:tc>
                  <a:txBody>
                    <a:bodyPr/>
                    <a:lstStyle/>
                    <a:p>
                      <a:pPr algn="ctr"/>
                      <a:r>
                        <a:rPr lang="en-US" sz="1800" dirty="0" smtClean="0"/>
                        <a:t>11(2)</a:t>
                      </a:r>
                      <a:endParaRPr lang="en-US" sz="1800" dirty="0">
                        <a:solidFill>
                          <a:schemeClr val="tx1"/>
                        </a:solidFill>
                        <a:latin typeface="Bookman Old Style" pitchFamily="18" charset="0"/>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t>Limited taxing right to borrower’s state</a:t>
                      </a:r>
                      <a:endParaRPr lang="en-US" sz="1800" dirty="0">
                        <a:solidFill>
                          <a:schemeClr val="tx1"/>
                        </a:solidFill>
                        <a:latin typeface="Bookman Old Style" pitchFamily="18" charset="0"/>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4019">
                <a:tc>
                  <a:txBody>
                    <a:bodyPr/>
                    <a:lstStyle/>
                    <a:p>
                      <a:pPr algn="ctr"/>
                      <a:r>
                        <a:rPr lang="en-US" sz="1800" dirty="0" smtClean="0"/>
                        <a:t>11(3)</a:t>
                      </a:r>
                      <a:endParaRPr lang="en-US" sz="1800" dirty="0">
                        <a:solidFill>
                          <a:schemeClr val="tx1"/>
                        </a:solidFill>
                        <a:latin typeface="Bookman Old Style" pitchFamily="18" charset="0"/>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t>Exhaustive definition of interest </a:t>
                      </a:r>
                      <a:endParaRPr lang="en-US" sz="1800" dirty="0">
                        <a:solidFill>
                          <a:schemeClr val="tx1"/>
                        </a:solidFill>
                        <a:latin typeface="Bookman Old Style" pitchFamily="18" charset="0"/>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4019">
                <a:tc>
                  <a:txBody>
                    <a:bodyPr/>
                    <a:lstStyle/>
                    <a:p>
                      <a:pPr algn="ctr"/>
                      <a:r>
                        <a:rPr lang="en-US" sz="1800" dirty="0" smtClean="0"/>
                        <a:t>11(4)</a:t>
                      </a:r>
                      <a:endParaRPr lang="en-US" sz="1800" dirty="0">
                        <a:solidFill>
                          <a:schemeClr val="tx1"/>
                        </a:solidFill>
                        <a:latin typeface="Bookman Old Style" pitchFamily="18" charset="0"/>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t>Interest through a PE</a:t>
                      </a:r>
                      <a:endParaRPr lang="en-US" sz="1800" dirty="0">
                        <a:solidFill>
                          <a:schemeClr val="tx1"/>
                        </a:solidFill>
                        <a:latin typeface="Bookman Old Style" pitchFamily="18" charset="0"/>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4019">
                <a:tc>
                  <a:txBody>
                    <a:bodyPr/>
                    <a:lstStyle/>
                    <a:p>
                      <a:pPr algn="ctr"/>
                      <a:r>
                        <a:rPr lang="en-US" sz="1800" dirty="0" smtClean="0"/>
                        <a:t>11(5)</a:t>
                      </a:r>
                      <a:endParaRPr lang="en-US" sz="1800" dirty="0">
                        <a:solidFill>
                          <a:schemeClr val="tx1"/>
                        </a:solidFill>
                        <a:latin typeface="Bookman Old Style" pitchFamily="18" charset="0"/>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t>Where interest</a:t>
                      </a:r>
                      <a:r>
                        <a:rPr lang="en-US" sz="1800" baseline="0" dirty="0" smtClean="0"/>
                        <a:t> arises</a:t>
                      </a:r>
                      <a:endParaRPr lang="en-US" sz="1800" dirty="0">
                        <a:solidFill>
                          <a:schemeClr val="tx1"/>
                        </a:solidFill>
                        <a:latin typeface="Bookman Old Style" pitchFamily="18" charset="0"/>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04472">
                <a:tc>
                  <a:txBody>
                    <a:bodyPr/>
                    <a:lstStyle/>
                    <a:p>
                      <a:pPr algn="ctr"/>
                      <a:r>
                        <a:rPr lang="en-US" sz="1800" dirty="0" smtClean="0"/>
                        <a:t>11(6)</a:t>
                      </a:r>
                      <a:endParaRPr lang="en-US" sz="1800" dirty="0">
                        <a:solidFill>
                          <a:schemeClr val="tx1"/>
                        </a:solidFill>
                        <a:latin typeface="Bookman Old Style" pitchFamily="18" charset="0"/>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t>Interest payments made</a:t>
                      </a:r>
                      <a:r>
                        <a:rPr lang="en-US" sz="1800" baseline="0" dirty="0" smtClean="0"/>
                        <a:t> between AE’s</a:t>
                      </a:r>
                      <a:endParaRPr lang="en-US" sz="1800" dirty="0">
                        <a:solidFill>
                          <a:schemeClr val="tx1"/>
                        </a:solidFill>
                        <a:latin typeface="Bookman Old Style" pitchFamily="18" charset="0"/>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a:spLocks noChangeArrowheads="1"/>
          </p:cNvSpPr>
          <p:nvPr/>
        </p:nvSpPr>
        <p:spPr bwMode="auto">
          <a:xfrm>
            <a:off x="428625" y="285750"/>
            <a:ext cx="82153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800" b="1" u="sng">
                <a:latin typeface="Bookman Old Style" pitchFamily="18" charset="0"/>
              </a:rPr>
              <a:t>Tax Sharing Rule for Interest - Summary</a:t>
            </a:r>
          </a:p>
        </p:txBody>
      </p:sp>
    </p:spTree>
    <p:extLst>
      <p:ext uri="{BB962C8B-B14F-4D97-AF65-F5344CB8AC3E}">
        <p14:creationId xmlns:p14="http://schemas.microsoft.com/office/powerpoint/2010/main" val="10218798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857250" y="214313"/>
            <a:ext cx="75009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u="sng" dirty="0" smtClean="0">
                <a:latin typeface="Bookman Old Style" pitchFamily="18" charset="0"/>
              </a:rPr>
              <a:t>Preconditions for Article 11</a:t>
            </a:r>
            <a:endParaRPr lang="en-US" sz="3200" b="1" u="sng" dirty="0">
              <a:latin typeface="Bookman Old Style" pitchFamily="18" charset="0"/>
            </a:endParaRPr>
          </a:p>
        </p:txBody>
      </p:sp>
      <p:graphicFrame>
        <p:nvGraphicFramePr>
          <p:cNvPr id="4" name="Diagram 3"/>
          <p:cNvGraphicFramePr/>
          <p:nvPr>
            <p:extLst>
              <p:ext uri="{D42A27DB-BD31-4B8C-83A1-F6EECF244321}">
                <p14:modId xmlns:p14="http://schemas.microsoft.com/office/powerpoint/2010/main" val="1053020303"/>
              </p:ext>
            </p:extLst>
          </p:nvPr>
        </p:nvGraphicFramePr>
        <p:xfrm>
          <a:off x="1285852" y="1571612"/>
          <a:ext cx="6286544" cy="4429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9949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642938" y="285750"/>
            <a:ext cx="7929562"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000" b="1" dirty="0" smtClean="0">
                <a:latin typeface="Bookman Old Style" pitchFamily="18" charset="0"/>
              </a:rPr>
              <a:t>Definition of Interest – Art 11(3)</a:t>
            </a:r>
            <a:endParaRPr lang="en-US" sz="3000" b="1" dirty="0">
              <a:latin typeface="Bookman Old Style" pitchFamily="18" charset="0"/>
            </a:endParaRPr>
          </a:p>
        </p:txBody>
      </p:sp>
      <p:sp>
        <p:nvSpPr>
          <p:cNvPr id="4" name="TextBox 3"/>
          <p:cNvSpPr txBox="1"/>
          <p:nvPr/>
        </p:nvSpPr>
        <p:spPr>
          <a:xfrm>
            <a:off x="3357563" y="1500188"/>
            <a:ext cx="1857375" cy="642937"/>
          </a:xfrm>
          <a:prstGeom prst="rect">
            <a:avLst/>
          </a:prstGeom>
          <a:ln/>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en-US" dirty="0">
                <a:solidFill>
                  <a:schemeClr val="tx1"/>
                </a:solidFill>
                <a:latin typeface="Bookman Old Style" pitchFamily="18" charset="0"/>
              </a:rPr>
              <a:t>Art 11(3) of OECD and UN </a:t>
            </a:r>
          </a:p>
        </p:txBody>
      </p:sp>
      <p:sp>
        <p:nvSpPr>
          <p:cNvPr id="6" name="Down Arrow 5"/>
          <p:cNvSpPr/>
          <p:nvPr/>
        </p:nvSpPr>
        <p:spPr>
          <a:xfrm>
            <a:off x="4143375" y="2214563"/>
            <a:ext cx="214313" cy="357187"/>
          </a:xfrm>
          <a:prstGeom prst="downArrow">
            <a:avLst/>
          </a:prstGeom>
          <a:solidFill>
            <a:schemeClr val="accent1"/>
          </a:solidFill>
          <a:ln>
            <a:noFill/>
          </a:ln>
        </p:spPr>
        <p:style>
          <a:lnRef idx="1">
            <a:schemeClr val="accent4"/>
          </a:lnRef>
          <a:fillRef idx="2">
            <a:schemeClr val="accent4"/>
          </a:fillRef>
          <a:effectRef idx="1">
            <a:schemeClr val="accent4"/>
          </a:effectRef>
          <a:fontRef idx="minor">
            <a:schemeClr val="dk1"/>
          </a:fontRef>
        </p:style>
        <p:txBody>
          <a:bodyPr anchor="ctr"/>
          <a:lstStyle/>
          <a:p>
            <a:pPr algn="ctr">
              <a:defRPr/>
            </a:pP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endParaRPr>
          </a:p>
        </p:txBody>
      </p:sp>
      <p:sp>
        <p:nvSpPr>
          <p:cNvPr id="7" name="TextBox 6"/>
          <p:cNvSpPr txBox="1"/>
          <p:nvPr/>
        </p:nvSpPr>
        <p:spPr>
          <a:xfrm>
            <a:off x="3357563" y="2571750"/>
            <a:ext cx="1857375" cy="369888"/>
          </a:xfrm>
          <a:prstGeom prst="rect">
            <a:avLst/>
          </a:prstGeom>
          <a:ln/>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en-US" dirty="0">
                <a:solidFill>
                  <a:schemeClr val="tx1"/>
                </a:solidFill>
                <a:latin typeface="Bookman Old Style" pitchFamily="18" charset="0"/>
              </a:rPr>
              <a:t>Interest</a:t>
            </a:r>
          </a:p>
        </p:txBody>
      </p:sp>
      <p:sp>
        <p:nvSpPr>
          <p:cNvPr id="8" name="Down Arrow 7"/>
          <p:cNvSpPr/>
          <p:nvPr/>
        </p:nvSpPr>
        <p:spPr>
          <a:xfrm>
            <a:off x="4143375" y="3000375"/>
            <a:ext cx="214313" cy="357188"/>
          </a:xfrm>
          <a:prstGeom prst="downArrow">
            <a:avLst/>
          </a:prstGeom>
          <a:solidFill>
            <a:schemeClr val="accent1"/>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US">
              <a:latin typeface="Bookman Old Style" pitchFamily="18" charset="0"/>
            </a:endParaRPr>
          </a:p>
        </p:txBody>
      </p:sp>
      <p:sp>
        <p:nvSpPr>
          <p:cNvPr id="9" name="TextBox 8"/>
          <p:cNvSpPr txBox="1"/>
          <p:nvPr/>
        </p:nvSpPr>
        <p:spPr>
          <a:xfrm>
            <a:off x="2928938" y="3357563"/>
            <a:ext cx="2643187" cy="646112"/>
          </a:xfrm>
          <a:prstGeom prst="rect">
            <a:avLst/>
          </a:prstGeom>
          <a:ln/>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en-US" dirty="0">
                <a:solidFill>
                  <a:schemeClr val="tx1"/>
                </a:solidFill>
                <a:latin typeface="Bookman Old Style" pitchFamily="18" charset="0"/>
              </a:rPr>
              <a:t>Income from debt claims of every kind</a:t>
            </a:r>
          </a:p>
        </p:txBody>
      </p:sp>
      <p:sp>
        <p:nvSpPr>
          <p:cNvPr id="16" name="Rounded Rectangle 15"/>
          <p:cNvSpPr/>
          <p:nvPr/>
        </p:nvSpPr>
        <p:spPr>
          <a:xfrm>
            <a:off x="785786" y="4429132"/>
            <a:ext cx="2214563" cy="1071562"/>
          </a:xfrm>
          <a:prstGeom prst="roundRect">
            <a:avLst/>
          </a:prstGeom>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Bookman Old Style" pitchFamily="18" charset="0"/>
              </a:rPr>
              <a:t>Whether or not secured by a mortgage</a:t>
            </a:r>
          </a:p>
        </p:txBody>
      </p:sp>
      <p:sp>
        <p:nvSpPr>
          <p:cNvPr id="17" name="Rounded Rectangle 16"/>
          <p:cNvSpPr/>
          <p:nvPr/>
        </p:nvSpPr>
        <p:spPr>
          <a:xfrm>
            <a:off x="5715000" y="4429125"/>
            <a:ext cx="2286000" cy="1000125"/>
          </a:xfrm>
          <a:prstGeom prst="roundRect">
            <a:avLst/>
          </a:prstGeom>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Bookman Old Style" pitchFamily="18" charset="0"/>
              </a:rPr>
              <a:t>Whether or not carrying a right to participate in the debtors profit</a:t>
            </a:r>
          </a:p>
        </p:txBody>
      </p:sp>
      <p:sp>
        <p:nvSpPr>
          <p:cNvPr id="22" name="Oval 21"/>
          <p:cNvSpPr/>
          <p:nvPr/>
        </p:nvSpPr>
        <p:spPr>
          <a:xfrm>
            <a:off x="7358063" y="3500438"/>
            <a:ext cx="1785937" cy="1071562"/>
          </a:xfrm>
          <a:prstGeom prst="ellipse">
            <a:avLst/>
          </a:prstGeom>
          <a:effectLst>
            <a:outerShdw blurRad="50800" dist="38100" dir="16200000"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1600" dirty="0">
                <a:latin typeface="Bookman Old Style" pitchFamily="18" charset="0"/>
              </a:rPr>
              <a:t>Does not include Art  10 Income</a:t>
            </a:r>
          </a:p>
        </p:txBody>
      </p:sp>
      <p:sp>
        <p:nvSpPr>
          <p:cNvPr id="23" name="Oval 22"/>
          <p:cNvSpPr/>
          <p:nvPr/>
        </p:nvSpPr>
        <p:spPr>
          <a:xfrm>
            <a:off x="3929063" y="5143500"/>
            <a:ext cx="2143125" cy="1071563"/>
          </a:xfrm>
          <a:prstGeom prst="ellipse">
            <a:avLst/>
          </a:prstGeom>
          <a:effectLst>
            <a:outerShdw blurRad="50800" dist="38100" dir="16200000"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1600" dirty="0">
                <a:latin typeface="Bookman Old Style" pitchFamily="18" charset="0"/>
              </a:rPr>
              <a:t>Income from hybrid financial instruments</a:t>
            </a:r>
          </a:p>
        </p:txBody>
      </p:sp>
      <p:cxnSp>
        <p:nvCxnSpPr>
          <p:cNvPr id="21" name="Straight Connector 20"/>
          <p:cNvCxnSpPr/>
          <p:nvPr/>
        </p:nvCxnSpPr>
        <p:spPr>
          <a:xfrm>
            <a:off x="2071688" y="4214813"/>
            <a:ext cx="4357687" cy="1587"/>
          </a:xfrm>
          <a:prstGeom prst="line">
            <a:avLst/>
          </a:prstGeom>
        </p:spPr>
        <p:style>
          <a:lnRef idx="3">
            <a:schemeClr val="accent1"/>
          </a:lnRef>
          <a:fillRef idx="0">
            <a:schemeClr val="accent1"/>
          </a:fillRef>
          <a:effectRef idx="2">
            <a:schemeClr val="accent1"/>
          </a:effectRef>
          <a:fontRef idx="minor">
            <a:schemeClr val="tx1"/>
          </a:fontRef>
        </p:style>
      </p:cxnSp>
      <p:sp>
        <p:nvSpPr>
          <p:cNvPr id="29" name="Down Arrow 28"/>
          <p:cNvSpPr/>
          <p:nvPr/>
        </p:nvSpPr>
        <p:spPr>
          <a:xfrm>
            <a:off x="4214813" y="4071938"/>
            <a:ext cx="142875" cy="142875"/>
          </a:xfrm>
          <a:prstGeom prst="downArrow">
            <a:avLst/>
          </a:prstGeom>
          <a:solidFill>
            <a:schemeClr val="accent1"/>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US">
              <a:latin typeface="Bookman Old Style" pitchFamily="18" charset="0"/>
            </a:endParaRPr>
          </a:p>
        </p:txBody>
      </p:sp>
      <p:sp>
        <p:nvSpPr>
          <p:cNvPr id="30" name="Down Arrow 29"/>
          <p:cNvSpPr/>
          <p:nvPr/>
        </p:nvSpPr>
        <p:spPr>
          <a:xfrm>
            <a:off x="2000250" y="4224338"/>
            <a:ext cx="142875" cy="142875"/>
          </a:xfrm>
          <a:prstGeom prst="downArrow">
            <a:avLst/>
          </a:prstGeom>
          <a:solidFill>
            <a:schemeClr val="accent1"/>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US">
              <a:latin typeface="Bookman Old Style" pitchFamily="18" charset="0"/>
            </a:endParaRPr>
          </a:p>
        </p:txBody>
      </p:sp>
      <p:sp>
        <p:nvSpPr>
          <p:cNvPr id="31" name="Down Arrow 30"/>
          <p:cNvSpPr/>
          <p:nvPr/>
        </p:nvSpPr>
        <p:spPr>
          <a:xfrm>
            <a:off x="6357938" y="4214813"/>
            <a:ext cx="142875" cy="142875"/>
          </a:xfrm>
          <a:prstGeom prst="downArrow">
            <a:avLst/>
          </a:prstGeom>
          <a:solidFill>
            <a:schemeClr val="accent1"/>
          </a:solidFill>
          <a:ln>
            <a:no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US">
              <a:latin typeface="Bookman Old Style" pitchFamily="18" charset="0"/>
            </a:endParaRPr>
          </a:p>
        </p:txBody>
      </p:sp>
    </p:spTree>
    <p:extLst>
      <p:ext uri="{BB962C8B-B14F-4D97-AF65-F5344CB8AC3E}">
        <p14:creationId xmlns:p14="http://schemas.microsoft.com/office/powerpoint/2010/main" val="18115942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par>
                          <p:cTn id="16" fill="hold" nodeType="afterGroup">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1000" fill="hold"/>
                                        <p:tgtEl>
                                          <p:spTgt spid="9"/>
                                        </p:tgtEl>
                                        <p:attrNameLst>
                                          <p:attrName>ppt_x</p:attrName>
                                        </p:attrNameLst>
                                      </p:cBhvr>
                                      <p:tavLst>
                                        <p:tav tm="0">
                                          <p:val>
                                            <p:strVal val="#ppt_x"/>
                                          </p:val>
                                        </p:tav>
                                        <p:tav tm="100000">
                                          <p:val>
                                            <p:strVal val="#ppt_x"/>
                                          </p:val>
                                        </p:tav>
                                      </p:tavLst>
                                    </p:anim>
                                    <p:anim calcmode="lin" valueType="num">
                                      <p:cBhvr additive="base">
                                        <p:cTn id="28"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3" presetClass="entr" presetSubtype="16" fill="hold" nodeType="clickEffect">
                                  <p:stCondLst>
                                    <p:cond delay="0"/>
                                  </p:stCondLst>
                                  <p:iterate type="lt">
                                    <p:tmPct val="0"/>
                                  </p:iterate>
                                  <p:childTnLst>
                                    <p:set>
                                      <p:cBhvr>
                                        <p:cTn id="42" dur="1" fill="hold">
                                          <p:stCondLst>
                                            <p:cond delay="0"/>
                                          </p:stCondLst>
                                        </p:cTn>
                                        <p:tgtEl>
                                          <p:spTgt spid="16"/>
                                        </p:tgtEl>
                                        <p:attrNameLst>
                                          <p:attrName>style.visibility</p:attrName>
                                        </p:attrNameLst>
                                      </p:cBhvr>
                                      <p:to>
                                        <p:strVal val="visible"/>
                                      </p:to>
                                    </p:set>
                                    <p:animEffect transition="in" filter="plus(in)">
                                      <p:cBhvr>
                                        <p:cTn id="43" dur="1000"/>
                                        <p:tgtEl>
                                          <p:spTgt spid="1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3" presetClass="entr" presetSubtype="16" fill="hold" nodeType="click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plus(in)">
                                      <p:cBhvr>
                                        <p:cTn id="48" dur="1000"/>
                                        <p:tgtEl>
                                          <p:spTgt spid="17"/>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fade">
                                      <p:cBhvr>
                                        <p:cTn id="53" dur="2000"/>
                                        <p:tgtEl>
                                          <p:spTgt spid="2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6" grpId="0" animBg="1"/>
      <p:bldP spid="7" grpId="0" animBg="1"/>
      <p:bldP spid="8" grpId="0" animBg="1"/>
      <p:bldP spid="9" grpId="0" animBg="1"/>
      <p:bldP spid="22" grpId="0" animBg="1"/>
      <p:bldP spid="23" grpId="0" animBg="1"/>
      <p:bldP spid="29" grpId="0" animBg="1"/>
      <p:bldP spid="30" grpId="0" animBg="1"/>
      <p:bldP spid="31"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428750" y="214313"/>
            <a:ext cx="6858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smtClean="0">
                <a:latin typeface="Bookman Old Style" pitchFamily="18" charset="0"/>
              </a:rPr>
              <a:t>Debt - </a:t>
            </a:r>
            <a:r>
              <a:rPr lang="en-US" sz="3200" b="1" dirty="0">
                <a:latin typeface="Bookman Old Style" pitchFamily="18" charset="0"/>
              </a:rPr>
              <a:t>Claims</a:t>
            </a:r>
          </a:p>
        </p:txBody>
      </p:sp>
      <p:graphicFrame>
        <p:nvGraphicFramePr>
          <p:cNvPr id="4" name="Diagram 3"/>
          <p:cNvGraphicFramePr/>
          <p:nvPr>
            <p:extLst>
              <p:ext uri="{D42A27DB-BD31-4B8C-83A1-F6EECF244321}">
                <p14:modId xmlns:p14="http://schemas.microsoft.com/office/powerpoint/2010/main" val="1434813117"/>
              </p:ext>
            </p:extLst>
          </p:nvPr>
        </p:nvGraphicFramePr>
        <p:xfrm>
          <a:off x="285720" y="1714488"/>
          <a:ext cx="642942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Brace 4"/>
          <p:cNvSpPr/>
          <p:nvPr/>
        </p:nvSpPr>
        <p:spPr>
          <a:xfrm>
            <a:off x="6786563" y="1928813"/>
            <a:ext cx="142875" cy="3429000"/>
          </a:xfrm>
          <a:prstGeom prst="righ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latin typeface="Bookman Old Style" pitchFamily="18" charset="0"/>
            </a:endParaRPr>
          </a:p>
        </p:txBody>
      </p:sp>
      <p:sp>
        <p:nvSpPr>
          <p:cNvPr id="6" name="TextBox 5"/>
          <p:cNvSpPr txBox="1"/>
          <p:nvPr/>
        </p:nvSpPr>
        <p:spPr>
          <a:xfrm>
            <a:off x="7000875" y="2357438"/>
            <a:ext cx="1571625" cy="2308324"/>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just">
              <a:defRPr/>
            </a:pPr>
            <a:r>
              <a:rPr lang="en-US" b="1" dirty="0" smtClean="0">
                <a:latin typeface="Bookman Old Style" pitchFamily="18" charset="0"/>
              </a:rPr>
              <a:t>Excludes</a:t>
            </a:r>
          </a:p>
          <a:p>
            <a:pPr algn="just">
              <a:defRPr/>
            </a:pPr>
            <a:endParaRPr lang="en-US" dirty="0">
              <a:latin typeface="Bookman Old Style" pitchFamily="18" charset="0"/>
            </a:endParaRPr>
          </a:p>
          <a:p>
            <a:pPr algn="just">
              <a:buFont typeface="Wingdings" pitchFamily="2" charset="2"/>
              <a:buChar char="§"/>
              <a:defRPr/>
            </a:pPr>
            <a:r>
              <a:rPr lang="en-US" dirty="0">
                <a:latin typeface="Bookman Old Style" pitchFamily="18" charset="0"/>
              </a:rPr>
              <a:t> Penalties charges</a:t>
            </a:r>
          </a:p>
          <a:p>
            <a:pPr algn="just">
              <a:buFont typeface="Wingdings" pitchFamily="2" charset="2"/>
              <a:buChar char="§"/>
              <a:defRPr/>
            </a:pPr>
            <a:endParaRPr lang="en-US" dirty="0" smtClean="0">
              <a:latin typeface="Bookman Old Style" pitchFamily="18" charset="0"/>
            </a:endParaRPr>
          </a:p>
          <a:p>
            <a:pPr algn="just">
              <a:buFont typeface="Wingdings" pitchFamily="2" charset="2"/>
              <a:buChar char="§"/>
              <a:defRPr/>
            </a:pPr>
            <a:r>
              <a:rPr lang="en-US" dirty="0" smtClean="0">
                <a:latin typeface="Bookman Old Style" pitchFamily="18" charset="0"/>
              </a:rPr>
              <a:t>Profits </a:t>
            </a:r>
            <a:r>
              <a:rPr lang="en-US" dirty="0">
                <a:latin typeface="Bookman Old Style" pitchFamily="18" charset="0"/>
              </a:rPr>
              <a:t>or losses from sales.</a:t>
            </a:r>
          </a:p>
        </p:txBody>
      </p:sp>
      <p:sp>
        <p:nvSpPr>
          <p:cNvPr id="3" name="Oval 2"/>
          <p:cNvSpPr/>
          <p:nvPr/>
        </p:nvSpPr>
        <p:spPr>
          <a:xfrm>
            <a:off x="2667000" y="4495800"/>
            <a:ext cx="2057400" cy="8905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Premiums and prizes</a:t>
            </a:r>
            <a:endParaRPr lang="en-IN" b="1" dirty="0"/>
          </a:p>
        </p:txBody>
      </p:sp>
    </p:spTree>
    <p:extLst>
      <p:ext uri="{BB962C8B-B14F-4D97-AF65-F5344CB8AC3E}">
        <p14:creationId xmlns:p14="http://schemas.microsoft.com/office/powerpoint/2010/main" val="4410410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par>
                                <p:cTn id="8" presetID="27" presetClass="emph" presetSubtype="0" fill="remove" grpId="0" nodeType="withEffect">
                                  <p:stCondLst>
                                    <p:cond delay="0"/>
                                  </p:stCondLst>
                                  <p:childTnLst>
                                    <p:animClr clrSpc="rgb" dir="cw">
                                      <p:cBhvr override="childStyle">
                                        <p:cTn id="9" dur="250" autoRev="1" fill="remove"/>
                                        <p:tgtEl>
                                          <p:spTgt spid="4">
                                            <p:graphicEl>
                                              <a:dgm id="{35676129-BA4D-4AE9-8738-46647A6070F4}"/>
                                            </p:graphicEl>
                                          </p:spTgt>
                                        </p:tgtEl>
                                        <p:attrNameLst>
                                          <p:attrName>style.color</p:attrName>
                                        </p:attrNameLst>
                                      </p:cBhvr>
                                      <p:to>
                                        <a:schemeClr val="bg1"/>
                                      </p:to>
                                    </p:animClr>
                                    <p:animClr clrSpc="rgb" dir="cw">
                                      <p:cBhvr>
                                        <p:cTn id="10" dur="250" autoRev="1" fill="remove"/>
                                        <p:tgtEl>
                                          <p:spTgt spid="4">
                                            <p:graphicEl>
                                              <a:dgm id="{35676129-BA4D-4AE9-8738-46647A6070F4}"/>
                                            </p:graphicEl>
                                          </p:spTgt>
                                        </p:tgtEl>
                                        <p:attrNameLst>
                                          <p:attrName>fillcolor</p:attrName>
                                        </p:attrNameLst>
                                      </p:cBhvr>
                                      <p:to>
                                        <a:schemeClr val="bg1"/>
                                      </p:to>
                                    </p:animClr>
                                    <p:set>
                                      <p:cBhvr>
                                        <p:cTn id="11" dur="250" autoRev="1" fill="remove"/>
                                        <p:tgtEl>
                                          <p:spTgt spid="4">
                                            <p:graphicEl>
                                              <a:dgm id="{35676129-BA4D-4AE9-8738-46647A6070F4}"/>
                                            </p:graphicEl>
                                          </p:spTgt>
                                        </p:tgtEl>
                                        <p:attrNameLst>
                                          <p:attrName>fill.type</p:attrName>
                                        </p:attrNameLst>
                                      </p:cBhvr>
                                      <p:to>
                                        <p:strVal val="solid"/>
                                      </p:to>
                                    </p:set>
                                    <p:set>
                                      <p:cBhvr>
                                        <p:cTn id="12" dur="250" autoRev="1" fill="remove"/>
                                        <p:tgtEl>
                                          <p:spTgt spid="4">
                                            <p:graphicEl>
                                              <a:dgm id="{35676129-BA4D-4AE9-8738-46647A6070F4}"/>
                                            </p:graphicEl>
                                          </p:spTgt>
                                        </p:tgtEl>
                                        <p:attrNameLst>
                                          <p:attrName>fill.on</p:attrName>
                                        </p:attrNameLst>
                                      </p:cBhvr>
                                      <p:to>
                                        <p:strVal val="true"/>
                                      </p:to>
                                    </p:set>
                                  </p:childTnLst>
                                </p:cTn>
                              </p:par>
                              <p:par>
                                <p:cTn id="13" presetID="27" presetClass="emph" presetSubtype="0" fill="remove" grpId="0" nodeType="withEffect">
                                  <p:stCondLst>
                                    <p:cond delay="0"/>
                                  </p:stCondLst>
                                  <p:childTnLst>
                                    <p:animClr clrSpc="rgb" dir="cw">
                                      <p:cBhvr override="childStyle">
                                        <p:cTn id="14" dur="250" autoRev="1" fill="remove"/>
                                        <p:tgtEl>
                                          <p:spTgt spid="4">
                                            <p:graphicEl>
                                              <a:dgm id="{268F7EC6-4125-4CAA-9447-FE5DAA2907AA}"/>
                                            </p:graphicEl>
                                          </p:spTgt>
                                        </p:tgtEl>
                                        <p:attrNameLst>
                                          <p:attrName>style.color</p:attrName>
                                        </p:attrNameLst>
                                      </p:cBhvr>
                                      <p:to>
                                        <a:schemeClr val="bg1"/>
                                      </p:to>
                                    </p:animClr>
                                    <p:animClr clrSpc="rgb" dir="cw">
                                      <p:cBhvr>
                                        <p:cTn id="15" dur="250" autoRev="1" fill="remove"/>
                                        <p:tgtEl>
                                          <p:spTgt spid="4">
                                            <p:graphicEl>
                                              <a:dgm id="{268F7EC6-4125-4CAA-9447-FE5DAA2907AA}"/>
                                            </p:graphicEl>
                                          </p:spTgt>
                                        </p:tgtEl>
                                        <p:attrNameLst>
                                          <p:attrName>fillcolor</p:attrName>
                                        </p:attrNameLst>
                                      </p:cBhvr>
                                      <p:to>
                                        <a:schemeClr val="bg1"/>
                                      </p:to>
                                    </p:animClr>
                                    <p:set>
                                      <p:cBhvr>
                                        <p:cTn id="16" dur="250" autoRev="1" fill="remove"/>
                                        <p:tgtEl>
                                          <p:spTgt spid="4">
                                            <p:graphicEl>
                                              <a:dgm id="{268F7EC6-4125-4CAA-9447-FE5DAA2907AA}"/>
                                            </p:graphicEl>
                                          </p:spTgt>
                                        </p:tgtEl>
                                        <p:attrNameLst>
                                          <p:attrName>fill.type</p:attrName>
                                        </p:attrNameLst>
                                      </p:cBhvr>
                                      <p:to>
                                        <p:strVal val="solid"/>
                                      </p:to>
                                    </p:set>
                                    <p:set>
                                      <p:cBhvr>
                                        <p:cTn id="17" dur="250" autoRev="1" fill="remove"/>
                                        <p:tgtEl>
                                          <p:spTgt spid="4">
                                            <p:graphicEl>
                                              <a:dgm id="{268F7EC6-4125-4CAA-9447-FE5DAA2907AA}"/>
                                            </p:graphicEl>
                                          </p:spTgt>
                                        </p:tgtEl>
                                        <p:attrNameLst>
                                          <p:attrName>fill.on</p:attrName>
                                        </p:attrNameLst>
                                      </p:cBhvr>
                                      <p:to>
                                        <p:strVal val="true"/>
                                      </p:to>
                                    </p:set>
                                  </p:childTnLst>
                                </p:cTn>
                              </p:par>
                              <p:par>
                                <p:cTn id="18" presetID="27" presetClass="emph" presetSubtype="0" fill="remove" grpId="0" nodeType="withEffect">
                                  <p:stCondLst>
                                    <p:cond delay="0"/>
                                  </p:stCondLst>
                                  <p:childTnLst>
                                    <p:animClr clrSpc="rgb" dir="cw">
                                      <p:cBhvr override="childStyle">
                                        <p:cTn id="19" dur="250" autoRev="1" fill="remove"/>
                                        <p:tgtEl>
                                          <p:spTgt spid="4">
                                            <p:graphicEl>
                                              <a:dgm id="{63B83E98-E935-4289-A32C-463BBEC9E213}"/>
                                            </p:graphicEl>
                                          </p:spTgt>
                                        </p:tgtEl>
                                        <p:attrNameLst>
                                          <p:attrName>style.color</p:attrName>
                                        </p:attrNameLst>
                                      </p:cBhvr>
                                      <p:to>
                                        <a:schemeClr val="bg1"/>
                                      </p:to>
                                    </p:animClr>
                                    <p:animClr clrSpc="rgb" dir="cw">
                                      <p:cBhvr>
                                        <p:cTn id="20" dur="250" autoRev="1" fill="remove"/>
                                        <p:tgtEl>
                                          <p:spTgt spid="4">
                                            <p:graphicEl>
                                              <a:dgm id="{63B83E98-E935-4289-A32C-463BBEC9E213}"/>
                                            </p:graphicEl>
                                          </p:spTgt>
                                        </p:tgtEl>
                                        <p:attrNameLst>
                                          <p:attrName>fillcolor</p:attrName>
                                        </p:attrNameLst>
                                      </p:cBhvr>
                                      <p:to>
                                        <a:schemeClr val="bg1"/>
                                      </p:to>
                                    </p:animClr>
                                    <p:set>
                                      <p:cBhvr>
                                        <p:cTn id="21" dur="250" autoRev="1" fill="remove"/>
                                        <p:tgtEl>
                                          <p:spTgt spid="4">
                                            <p:graphicEl>
                                              <a:dgm id="{63B83E98-E935-4289-A32C-463BBEC9E213}"/>
                                            </p:graphicEl>
                                          </p:spTgt>
                                        </p:tgtEl>
                                        <p:attrNameLst>
                                          <p:attrName>fill.type</p:attrName>
                                        </p:attrNameLst>
                                      </p:cBhvr>
                                      <p:to>
                                        <p:strVal val="solid"/>
                                      </p:to>
                                    </p:set>
                                    <p:set>
                                      <p:cBhvr>
                                        <p:cTn id="22" dur="250" autoRev="1" fill="remove"/>
                                        <p:tgtEl>
                                          <p:spTgt spid="4">
                                            <p:graphicEl>
                                              <a:dgm id="{63B83E98-E935-4289-A32C-463BBEC9E213}"/>
                                            </p:graphicEl>
                                          </p:spTgt>
                                        </p:tgtEl>
                                        <p:attrNameLst>
                                          <p:attrName>fill.on</p:attrName>
                                        </p:attrNameLst>
                                      </p:cBhvr>
                                      <p:to>
                                        <p:strVal val="true"/>
                                      </p:to>
                                    </p:set>
                                  </p:childTnLst>
                                </p:cTn>
                              </p:par>
                              <p:par>
                                <p:cTn id="23" presetID="27" presetClass="emph" presetSubtype="0" fill="remove" grpId="0" nodeType="withEffect">
                                  <p:stCondLst>
                                    <p:cond delay="0"/>
                                  </p:stCondLst>
                                  <p:childTnLst>
                                    <p:animClr clrSpc="rgb" dir="cw">
                                      <p:cBhvr override="childStyle">
                                        <p:cTn id="24" dur="250" autoRev="1" fill="remove"/>
                                        <p:tgtEl>
                                          <p:spTgt spid="4">
                                            <p:graphicEl>
                                              <a:dgm id="{F23A232B-D04C-4E43-9D4A-C22033807C22}"/>
                                            </p:graphicEl>
                                          </p:spTgt>
                                        </p:tgtEl>
                                        <p:attrNameLst>
                                          <p:attrName>style.color</p:attrName>
                                        </p:attrNameLst>
                                      </p:cBhvr>
                                      <p:to>
                                        <a:schemeClr val="bg1"/>
                                      </p:to>
                                    </p:animClr>
                                    <p:animClr clrSpc="rgb" dir="cw">
                                      <p:cBhvr>
                                        <p:cTn id="25" dur="250" autoRev="1" fill="remove"/>
                                        <p:tgtEl>
                                          <p:spTgt spid="4">
                                            <p:graphicEl>
                                              <a:dgm id="{F23A232B-D04C-4E43-9D4A-C22033807C22}"/>
                                            </p:graphicEl>
                                          </p:spTgt>
                                        </p:tgtEl>
                                        <p:attrNameLst>
                                          <p:attrName>fillcolor</p:attrName>
                                        </p:attrNameLst>
                                      </p:cBhvr>
                                      <p:to>
                                        <a:schemeClr val="bg1"/>
                                      </p:to>
                                    </p:animClr>
                                    <p:set>
                                      <p:cBhvr>
                                        <p:cTn id="26" dur="250" autoRev="1" fill="remove"/>
                                        <p:tgtEl>
                                          <p:spTgt spid="4">
                                            <p:graphicEl>
                                              <a:dgm id="{F23A232B-D04C-4E43-9D4A-C22033807C22}"/>
                                            </p:graphicEl>
                                          </p:spTgt>
                                        </p:tgtEl>
                                        <p:attrNameLst>
                                          <p:attrName>fill.type</p:attrName>
                                        </p:attrNameLst>
                                      </p:cBhvr>
                                      <p:to>
                                        <p:strVal val="solid"/>
                                      </p:to>
                                    </p:set>
                                    <p:set>
                                      <p:cBhvr>
                                        <p:cTn id="27" dur="250" autoRev="1" fill="remove"/>
                                        <p:tgtEl>
                                          <p:spTgt spid="4">
                                            <p:graphicEl>
                                              <a:dgm id="{F23A232B-D04C-4E43-9D4A-C22033807C22}"/>
                                            </p:graphicEl>
                                          </p:spTgt>
                                        </p:tgtEl>
                                        <p:attrNameLst>
                                          <p:attrName>fill.on</p:attrName>
                                        </p:attrNameLst>
                                      </p:cBhvr>
                                      <p:to>
                                        <p:strVal val="true"/>
                                      </p:to>
                                    </p:set>
                                  </p:childTnLst>
                                </p:cTn>
                              </p:par>
                              <p:par>
                                <p:cTn id="28" presetID="27" presetClass="emph" presetSubtype="0" fill="remove" grpId="0" nodeType="withEffect">
                                  <p:stCondLst>
                                    <p:cond delay="0"/>
                                  </p:stCondLst>
                                  <p:childTnLst>
                                    <p:animClr clrSpc="rgb" dir="cw">
                                      <p:cBhvr override="childStyle">
                                        <p:cTn id="29" dur="250" autoRev="1" fill="remove"/>
                                        <p:tgtEl>
                                          <p:spTgt spid="4">
                                            <p:graphicEl>
                                              <a:dgm id="{902BE4D4-2681-424A-BC93-3922C58C9AE2}"/>
                                            </p:graphicEl>
                                          </p:spTgt>
                                        </p:tgtEl>
                                        <p:attrNameLst>
                                          <p:attrName>style.color</p:attrName>
                                        </p:attrNameLst>
                                      </p:cBhvr>
                                      <p:to>
                                        <a:schemeClr val="bg1"/>
                                      </p:to>
                                    </p:animClr>
                                    <p:animClr clrSpc="rgb" dir="cw">
                                      <p:cBhvr>
                                        <p:cTn id="30" dur="250" autoRev="1" fill="remove"/>
                                        <p:tgtEl>
                                          <p:spTgt spid="4">
                                            <p:graphicEl>
                                              <a:dgm id="{902BE4D4-2681-424A-BC93-3922C58C9AE2}"/>
                                            </p:graphicEl>
                                          </p:spTgt>
                                        </p:tgtEl>
                                        <p:attrNameLst>
                                          <p:attrName>fillcolor</p:attrName>
                                        </p:attrNameLst>
                                      </p:cBhvr>
                                      <p:to>
                                        <a:schemeClr val="bg1"/>
                                      </p:to>
                                    </p:animClr>
                                    <p:set>
                                      <p:cBhvr>
                                        <p:cTn id="31" dur="250" autoRev="1" fill="remove"/>
                                        <p:tgtEl>
                                          <p:spTgt spid="4">
                                            <p:graphicEl>
                                              <a:dgm id="{902BE4D4-2681-424A-BC93-3922C58C9AE2}"/>
                                            </p:graphicEl>
                                          </p:spTgt>
                                        </p:tgtEl>
                                        <p:attrNameLst>
                                          <p:attrName>fill.type</p:attrName>
                                        </p:attrNameLst>
                                      </p:cBhvr>
                                      <p:to>
                                        <p:strVal val="solid"/>
                                      </p:to>
                                    </p:set>
                                    <p:set>
                                      <p:cBhvr>
                                        <p:cTn id="32" dur="250" autoRev="1" fill="remove"/>
                                        <p:tgtEl>
                                          <p:spTgt spid="4">
                                            <p:graphicEl>
                                              <a:dgm id="{902BE4D4-2681-424A-BC93-3922C58C9AE2}"/>
                                            </p:graphicEl>
                                          </p:spTgt>
                                        </p:tgtEl>
                                        <p:attrNameLst>
                                          <p:attrName>fill.on</p:attrName>
                                        </p:attrNameLst>
                                      </p:cBhvr>
                                      <p:to>
                                        <p:strVal val="true"/>
                                      </p:to>
                                    </p:set>
                                  </p:childTnLst>
                                </p:cTn>
                              </p:par>
                              <p:par>
                                <p:cTn id="33" presetID="27" presetClass="emph" presetSubtype="0" fill="remove" grpId="0" nodeType="withEffect">
                                  <p:stCondLst>
                                    <p:cond delay="0"/>
                                  </p:stCondLst>
                                  <p:childTnLst>
                                    <p:animClr clrSpc="rgb" dir="cw">
                                      <p:cBhvr override="childStyle">
                                        <p:cTn id="34" dur="250" autoRev="1" fill="remove"/>
                                        <p:tgtEl>
                                          <p:spTgt spid="4">
                                            <p:graphicEl>
                                              <a:dgm id="{56D28FED-2F72-45EE-9872-A57FFC5826AA}"/>
                                            </p:graphicEl>
                                          </p:spTgt>
                                        </p:tgtEl>
                                        <p:attrNameLst>
                                          <p:attrName>style.color</p:attrName>
                                        </p:attrNameLst>
                                      </p:cBhvr>
                                      <p:to>
                                        <a:schemeClr val="bg1"/>
                                      </p:to>
                                    </p:animClr>
                                    <p:animClr clrSpc="rgb" dir="cw">
                                      <p:cBhvr>
                                        <p:cTn id="35" dur="250" autoRev="1" fill="remove"/>
                                        <p:tgtEl>
                                          <p:spTgt spid="4">
                                            <p:graphicEl>
                                              <a:dgm id="{56D28FED-2F72-45EE-9872-A57FFC5826AA}"/>
                                            </p:graphicEl>
                                          </p:spTgt>
                                        </p:tgtEl>
                                        <p:attrNameLst>
                                          <p:attrName>fillcolor</p:attrName>
                                        </p:attrNameLst>
                                      </p:cBhvr>
                                      <p:to>
                                        <a:schemeClr val="bg1"/>
                                      </p:to>
                                    </p:animClr>
                                    <p:set>
                                      <p:cBhvr>
                                        <p:cTn id="36" dur="250" autoRev="1" fill="remove"/>
                                        <p:tgtEl>
                                          <p:spTgt spid="4">
                                            <p:graphicEl>
                                              <a:dgm id="{56D28FED-2F72-45EE-9872-A57FFC5826AA}"/>
                                            </p:graphicEl>
                                          </p:spTgt>
                                        </p:tgtEl>
                                        <p:attrNameLst>
                                          <p:attrName>fill.type</p:attrName>
                                        </p:attrNameLst>
                                      </p:cBhvr>
                                      <p:to>
                                        <p:strVal val="solid"/>
                                      </p:to>
                                    </p:set>
                                    <p:set>
                                      <p:cBhvr>
                                        <p:cTn id="37" dur="250" autoRev="1" fill="remove"/>
                                        <p:tgtEl>
                                          <p:spTgt spid="4">
                                            <p:graphicEl>
                                              <a:dgm id="{56D28FED-2F72-45EE-9872-A57FFC5826AA}"/>
                                            </p:graphicEl>
                                          </p:spTgt>
                                        </p:tgtEl>
                                        <p:attrNameLst>
                                          <p:attrName>fill.on</p:attrName>
                                        </p:attrNameLst>
                                      </p:cBhvr>
                                      <p:to>
                                        <p:strVal val="true"/>
                                      </p:to>
                                    </p:set>
                                  </p:childTnLst>
                                </p:cTn>
                              </p:par>
                              <p:par>
                                <p:cTn id="38" presetID="27" presetClass="emph" presetSubtype="0" fill="remove" grpId="0" nodeType="withEffect">
                                  <p:stCondLst>
                                    <p:cond delay="0"/>
                                  </p:stCondLst>
                                  <p:childTnLst>
                                    <p:animClr clrSpc="rgb" dir="cw">
                                      <p:cBhvr override="childStyle">
                                        <p:cTn id="39" dur="250" autoRev="1" fill="remove"/>
                                        <p:tgtEl>
                                          <p:spTgt spid="4">
                                            <p:graphicEl>
                                              <a:dgm id="{30EBE719-CA9A-41B6-9CD3-16252484D25A}"/>
                                            </p:graphicEl>
                                          </p:spTgt>
                                        </p:tgtEl>
                                        <p:attrNameLst>
                                          <p:attrName>style.color</p:attrName>
                                        </p:attrNameLst>
                                      </p:cBhvr>
                                      <p:to>
                                        <a:schemeClr val="bg1"/>
                                      </p:to>
                                    </p:animClr>
                                    <p:animClr clrSpc="rgb" dir="cw">
                                      <p:cBhvr>
                                        <p:cTn id="40" dur="250" autoRev="1" fill="remove"/>
                                        <p:tgtEl>
                                          <p:spTgt spid="4">
                                            <p:graphicEl>
                                              <a:dgm id="{30EBE719-CA9A-41B6-9CD3-16252484D25A}"/>
                                            </p:graphicEl>
                                          </p:spTgt>
                                        </p:tgtEl>
                                        <p:attrNameLst>
                                          <p:attrName>fillcolor</p:attrName>
                                        </p:attrNameLst>
                                      </p:cBhvr>
                                      <p:to>
                                        <a:schemeClr val="bg1"/>
                                      </p:to>
                                    </p:animClr>
                                    <p:set>
                                      <p:cBhvr>
                                        <p:cTn id="41" dur="250" autoRev="1" fill="remove"/>
                                        <p:tgtEl>
                                          <p:spTgt spid="4">
                                            <p:graphicEl>
                                              <a:dgm id="{30EBE719-CA9A-41B6-9CD3-16252484D25A}"/>
                                            </p:graphicEl>
                                          </p:spTgt>
                                        </p:tgtEl>
                                        <p:attrNameLst>
                                          <p:attrName>fill.type</p:attrName>
                                        </p:attrNameLst>
                                      </p:cBhvr>
                                      <p:to>
                                        <p:strVal val="solid"/>
                                      </p:to>
                                    </p:set>
                                    <p:set>
                                      <p:cBhvr>
                                        <p:cTn id="42" dur="250" autoRev="1" fill="remove"/>
                                        <p:tgtEl>
                                          <p:spTgt spid="4">
                                            <p:graphicEl>
                                              <a:dgm id="{30EBE719-CA9A-41B6-9CD3-16252484D25A}"/>
                                            </p:graphicEl>
                                          </p:spTgt>
                                        </p:tgtEl>
                                        <p:attrNameLst>
                                          <p:attrName>fill.on</p:attrName>
                                        </p:attrNameLst>
                                      </p:cBhvr>
                                      <p:to>
                                        <p:strVal val="true"/>
                                      </p:to>
                                    </p:set>
                                  </p:childTnLst>
                                </p:cTn>
                              </p:par>
                              <p:par>
                                <p:cTn id="43" presetID="27" presetClass="emph" presetSubtype="0" fill="remove" grpId="0" nodeType="withEffect">
                                  <p:stCondLst>
                                    <p:cond delay="0"/>
                                  </p:stCondLst>
                                  <p:childTnLst>
                                    <p:animClr clrSpc="rgb" dir="cw">
                                      <p:cBhvr override="childStyle">
                                        <p:cTn id="44" dur="250" autoRev="1" fill="remove"/>
                                        <p:tgtEl>
                                          <p:spTgt spid="4">
                                            <p:graphicEl>
                                              <a:dgm id="{C1D1C0DB-B4ED-4EA8-805C-0F0E46616270}"/>
                                            </p:graphicEl>
                                          </p:spTgt>
                                        </p:tgtEl>
                                        <p:attrNameLst>
                                          <p:attrName>style.color</p:attrName>
                                        </p:attrNameLst>
                                      </p:cBhvr>
                                      <p:to>
                                        <a:schemeClr val="bg1"/>
                                      </p:to>
                                    </p:animClr>
                                    <p:animClr clrSpc="rgb" dir="cw">
                                      <p:cBhvr>
                                        <p:cTn id="45" dur="250" autoRev="1" fill="remove"/>
                                        <p:tgtEl>
                                          <p:spTgt spid="4">
                                            <p:graphicEl>
                                              <a:dgm id="{C1D1C0DB-B4ED-4EA8-805C-0F0E46616270}"/>
                                            </p:graphicEl>
                                          </p:spTgt>
                                        </p:tgtEl>
                                        <p:attrNameLst>
                                          <p:attrName>fillcolor</p:attrName>
                                        </p:attrNameLst>
                                      </p:cBhvr>
                                      <p:to>
                                        <a:schemeClr val="bg1"/>
                                      </p:to>
                                    </p:animClr>
                                    <p:set>
                                      <p:cBhvr>
                                        <p:cTn id="46" dur="250" autoRev="1" fill="remove"/>
                                        <p:tgtEl>
                                          <p:spTgt spid="4">
                                            <p:graphicEl>
                                              <a:dgm id="{C1D1C0DB-B4ED-4EA8-805C-0F0E46616270}"/>
                                            </p:graphicEl>
                                          </p:spTgt>
                                        </p:tgtEl>
                                        <p:attrNameLst>
                                          <p:attrName>fill.type</p:attrName>
                                        </p:attrNameLst>
                                      </p:cBhvr>
                                      <p:to>
                                        <p:strVal val="solid"/>
                                      </p:to>
                                    </p:set>
                                    <p:set>
                                      <p:cBhvr>
                                        <p:cTn id="47" dur="250" autoRev="1" fill="remove"/>
                                        <p:tgtEl>
                                          <p:spTgt spid="4">
                                            <p:graphicEl>
                                              <a:dgm id="{C1D1C0DB-B4ED-4EA8-805C-0F0E46616270}"/>
                                            </p:graphicEl>
                                          </p:spTgt>
                                        </p:tgtEl>
                                        <p:attrNameLst>
                                          <p:attrName>fill.on</p:attrName>
                                        </p:attrNameLst>
                                      </p:cBhvr>
                                      <p:to>
                                        <p:strVal val="true"/>
                                      </p:to>
                                    </p:set>
                                  </p:childTnLst>
                                </p:cTn>
                              </p:par>
                              <p:par>
                                <p:cTn id="48" presetID="27" presetClass="emph" presetSubtype="0" fill="remove" grpId="0" nodeType="withEffect">
                                  <p:stCondLst>
                                    <p:cond delay="0"/>
                                  </p:stCondLst>
                                  <p:childTnLst>
                                    <p:animClr clrSpc="rgb" dir="cw">
                                      <p:cBhvr override="childStyle">
                                        <p:cTn id="49" dur="250" autoRev="1" fill="remove"/>
                                        <p:tgtEl>
                                          <p:spTgt spid="4">
                                            <p:graphicEl>
                                              <a:dgm id="{6A243A09-FE38-4C55-8431-C5537254953C}"/>
                                            </p:graphicEl>
                                          </p:spTgt>
                                        </p:tgtEl>
                                        <p:attrNameLst>
                                          <p:attrName>style.color</p:attrName>
                                        </p:attrNameLst>
                                      </p:cBhvr>
                                      <p:to>
                                        <a:schemeClr val="bg1"/>
                                      </p:to>
                                    </p:animClr>
                                    <p:animClr clrSpc="rgb" dir="cw">
                                      <p:cBhvr>
                                        <p:cTn id="50" dur="250" autoRev="1" fill="remove"/>
                                        <p:tgtEl>
                                          <p:spTgt spid="4">
                                            <p:graphicEl>
                                              <a:dgm id="{6A243A09-FE38-4C55-8431-C5537254953C}"/>
                                            </p:graphicEl>
                                          </p:spTgt>
                                        </p:tgtEl>
                                        <p:attrNameLst>
                                          <p:attrName>fillcolor</p:attrName>
                                        </p:attrNameLst>
                                      </p:cBhvr>
                                      <p:to>
                                        <a:schemeClr val="bg1"/>
                                      </p:to>
                                    </p:animClr>
                                    <p:set>
                                      <p:cBhvr>
                                        <p:cTn id="51" dur="250" autoRev="1" fill="remove"/>
                                        <p:tgtEl>
                                          <p:spTgt spid="4">
                                            <p:graphicEl>
                                              <a:dgm id="{6A243A09-FE38-4C55-8431-C5537254953C}"/>
                                            </p:graphicEl>
                                          </p:spTgt>
                                        </p:tgtEl>
                                        <p:attrNameLst>
                                          <p:attrName>fill.type</p:attrName>
                                        </p:attrNameLst>
                                      </p:cBhvr>
                                      <p:to>
                                        <p:strVal val="solid"/>
                                      </p:to>
                                    </p:set>
                                    <p:set>
                                      <p:cBhvr>
                                        <p:cTn id="52" dur="250" autoRev="1" fill="remove"/>
                                        <p:tgtEl>
                                          <p:spTgt spid="4">
                                            <p:graphicEl>
                                              <a:dgm id="{6A243A09-FE38-4C55-8431-C5537254953C}"/>
                                            </p:graphicEl>
                                          </p:spTgt>
                                        </p:tgtEl>
                                        <p:attrNameLst>
                                          <p:attrName>fill.on</p:attrName>
                                        </p:attrNameLst>
                                      </p:cBhvr>
                                      <p:to>
                                        <p:strVal val="true"/>
                                      </p:to>
                                    </p:set>
                                  </p:childTnLst>
                                </p:cTn>
                              </p:par>
                              <p:par>
                                <p:cTn id="53" presetID="27" presetClass="emph" presetSubtype="0" fill="remove" grpId="0" nodeType="withEffect">
                                  <p:stCondLst>
                                    <p:cond delay="0"/>
                                  </p:stCondLst>
                                  <p:childTnLst>
                                    <p:animClr clrSpc="rgb" dir="cw">
                                      <p:cBhvr override="childStyle">
                                        <p:cTn id="54" dur="250" autoRev="1" fill="remove"/>
                                        <p:tgtEl>
                                          <p:spTgt spid="4">
                                            <p:graphicEl>
                                              <a:dgm id="{6D641CB2-D9D2-42AC-BDE8-2BB4BBF344A3}"/>
                                            </p:graphicEl>
                                          </p:spTgt>
                                        </p:tgtEl>
                                        <p:attrNameLst>
                                          <p:attrName>style.color</p:attrName>
                                        </p:attrNameLst>
                                      </p:cBhvr>
                                      <p:to>
                                        <a:schemeClr val="bg1"/>
                                      </p:to>
                                    </p:animClr>
                                    <p:animClr clrSpc="rgb" dir="cw">
                                      <p:cBhvr>
                                        <p:cTn id="55" dur="250" autoRev="1" fill="remove"/>
                                        <p:tgtEl>
                                          <p:spTgt spid="4">
                                            <p:graphicEl>
                                              <a:dgm id="{6D641CB2-D9D2-42AC-BDE8-2BB4BBF344A3}"/>
                                            </p:graphicEl>
                                          </p:spTgt>
                                        </p:tgtEl>
                                        <p:attrNameLst>
                                          <p:attrName>fillcolor</p:attrName>
                                        </p:attrNameLst>
                                      </p:cBhvr>
                                      <p:to>
                                        <a:schemeClr val="bg1"/>
                                      </p:to>
                                    </p:animClr>
                                    <p:set>
                                      <p:cBhvr>
                                        <p:cTn id="56" dur="250" autoRev="1" fill="remove"/>
                                        <p:tgtEl>
                                          <p:spTgt spid="4">
                                            <p:graphicEl>
                                              <a:dgm id="{6D641CB2-D9D2-42AC-BDE8-2BB4BBF344A3}"/>
                                            </p:graphicEl>
                                          </p:spTgt>
                                        </p:tgtEl>
                                        <p:attrNameLst>
                                          <p:attrName>fill.type</p:attrName>
                                        </p:attrNameLst>
                                      </p:cBhvr>
                                      <p:to>
                                        <p:strVal val="solid"/>
                                      </p:to>
                                    </p:set>
                                    <p:set>
                                      <p:cBhvr>
                                        <p:cTn id="57" dur="250" autoRev="1" fill="remove"/>
                                        <p:tgtEl>
                                          <p:spTgt spid="4">
                                            <p:graphicEl>
                                              <a:dgm id="{6D641CB2-D9D2-42AC-BDE8-2BB4BBF344A3}"/>
                                            </p:graphicEl>
                                          </p:spTgt>
                                        </p:tgtEl>
                                        <p:attrNameLst>
                                          <p:attrName>fill.on</p:attrName>
                                        </p:attrNameLst>
                                      </p:cBhvr>
                                      <p:to>
                                        <p:strVal val="true"/>
                                      </p:to>
                                    </p:set>
                                  </p:childTnLst>
                                </p:cTn>
                              </p:par>
                              <p:par>
                                <p:cTn id="58" presetID="27" presetClass="emph" presetSubtype="0" fill="remove" grpId="0" nodeType="withEffect">
                                  <p:stCondLst>
                                    <p:cond delay="0"/>
                                  </p:stCondLst>
                                  <p:childTnLst>
                                    <p:animClr clrSpc="rgb" dir="cw">
                                      <p:cBhvr override="childStyle">
                                        <p:cTn id="59" dur="250" autoRev="1" fill="remove"/>
                                        <p:tgtEl>
                                          <p:spTgt spid="4">
                                            <p:graphicEl>
                                              <a:dgm id="{16731946-7985-4AB7-BD35-922C430C87C7}"/>
                                            </p:graphicEl>
                                          </p:spTgt>
                                        </p:tgtEl>
                                        <p:attrNameLst>
                                          <p:attrName>style.color</p:attrName>
                                        </p:attrNameLst>
                                      </p:cBhvr>
                                      <p:to>
                                        <a:schemeClr val="bg1"/>
                                      </p:to>
                                    </p:animClr>
                                    <p:animClr clrSpc="rgb" dir="cw">
                                      <p:cBhvr>
                                        <p:cTn id="60" dur="250" autoRev="1" fill="remove"/>
                                        <p:tgtEl>
                                          <p:spTgt spid="4">
                                            <p:graphicEl>
                                              <a:dgm id="{16731946-7985-4AB7-BD35-922C430C87C7}"/>
                                            </p:graphicEl>
                                          </p:spTgt>
                                        </p:tgtEl>
                                        <p:attrNameLst>
                                          <p:attrName>fillcolor</p:attrName>
                                        </p:attrNameLst>
                                      </p:cBhvr>
                                      <p:to>
                                        <a:schemeClr val="bg1"/>
                                      </p:to>
                                    </p:animClr>
                                    <p:set>
                                      <p:cBhvr>
                                        <p:cTn id="61" dur="250" autoRev="1" fill="remove"/>
                                        <p:tgtEl>
                                          <p:spTgt spid="4">
                                            <p:graphicEl>
                                              <a:dgm id="{16731946-7985-4AB7-BD35-922C430C87C7}"/>
                                            </p:graphicEl>
                                          </p:spTgt>
                                        </p:tgtEl>
                                        <p:attrNameLst>
                                          <p:attrName>fill.type</p:attrName>
                                        </p:attrNameLst>
                                      </p:cBhvr>
                                      <p:to>
                                        <p:strVal val="solid"/>
                                      </p:to>
                                    </p:set>
                                    <p:set>
                                      <p:cBhvr>
                                        <p:cTn id="62" dur="250" autoRev="1" fill="remove"/>
                                        <p:tgtEl>
                                          <p:spTgt spid="4">
                                            <p:graphicEl>
                                              <a:dgm id="{16731946-7985-4AB7-BD35-922C430C87C7}"/>
                                            </p:graphicEl>
                                          </p:spTgt>
                                        </p:tgtEl>
                                        <p:attrNameLst>
                                          <p:attrName>fill.on</p:attrName>
                                        </p:attrNameLst>
                                      </p:cBhvr>
                                      <p:to>
                                        <p:strVal val="tru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3"/>
                                        </p:tgtEl>
                                        <p:attrNameLst>
                                          <p:attrName>style.visibility</p:attrName>
                                        </p:attrNameLst>
                                      </p:cBhvr>
                                      <p:to>
                                        <p:strVal val="visible"/>
                                      </p:to>
                                    </p:set>
                                    <p:anim calcmode="lin" valueType="num">
                                      <p:cBhvr additive="base">
                                        <p:cTn id="71" dur="500" fill="hold"/>
                                        <p:tgtEl>
                                          <p:spTgt spid="3"/>
                                        </p:tgtEl>
                                        <p:attrNameLst>
                                          <p:attrName>ppt_x</p:attrName>
                                        </p:attrNameLst>
                                      </p:cBhvr>
                                      <p:tavLst>
                                        <p:tav tm="0">
                                          <p:val>
                                            <p:strVal val="#ppt_x"/>
                                          </p:val>
                                        </p:tav>
                                        <p:tav tm="100000">
                                          <p:val>
                                            <p:strVal val="#ppt_x"/>
                                          </p:val>
                                        </p:tav>
                                      </p:tavLst>
                                    </p:anim>
                                    <p:anim calcmode="lin" valueType="num">
                                      <p:cBhvr additive="base">
                                        <p:cTn id="7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7" presetClass="entr" presetSubtype="1" fill="hold" grpId="0" nodeType="clickEffect">
                                  <p:stCondLst>
                                    <p:cond delay="0"/>
                                  </p:stCondLst>
                                  <p:childTnLst>
                                    <p:set>
                                      <p:cBhvr>
                                        <p:cTn id="76" dur="1" fill="hold">
                                          <p:stCondLst>
                                            <p:cond delay="0"/>
                                          </p:stCondLst>
                                        </p:cTn>
                                        <p:tgtEl>
                                          <p:spTgt spid="6"/>
                                        </p:tgtEl>
                                        <p:attrNameLst>
                                          <p:attrName>style.visibility</p:attrName>
                                        </p:attrNameLst>
                                      </p:cBhvr>
                                      <p:to>
                                        <p:strVal val="visible"/>
                                      </p:to>
                                    </p:set>
                                    <p:anim calcmode="lin" valueType="num">
                                      <p:cBhvr additive="base">
                                        <p:cTn id="77" dur="1000" fill="hold"/>
                                        <p:tgtEl>
                                          <p:spTgt spid="6"/>
                                        </p:tgtEl>
                                        <p:attrNameLst>
                                          <p:attrName>ppt_x</p:attrName>
                                        </p:attrNameLst>
                                      </p:cBhvr>
                                      <p:tavLst>
                                        <p:tav tm="0">
                                          <p:val>
                                            <p:strVal val="#ppt_x"/>
                                          </p:val>
                                        </p:tav>
                                        <p:tav tm="100000">
                                          <p:val>
                                            <p:strVal val="#ppt_x"/>
                                          </p:val>
                                        </p:tav>
                                      </p:tavLst>
                                    </p:anim>
                                    <p:anim calcmode="lin" valueType="num">
                                      <p:cBhvr additive="base">
                                        <p:cTn id="78"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p:bldSub>
      </p:bldGraphic>
      <p:bldP spid="5" grpId="0" animBg="1"/>
      <p:bldP spid="6" grpId="0" animBg="1"/>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714375" y="214313"/>
            <a:ext cx="77866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a:latin typeface="Bookman Old Style" pitchFamily="18" charset="0"/>
              </a:rPr>
              <a:t>Interest Income derived by a PE</a:t>
            </a:r>
          </a:p>
        </p:txBody>
      </p:sp>
      <p:sp>
        <p:nvSpPr>
          <p:cNvPr id="3" name="Rectangle 2"/>
          <p:cNvSpPr/>
          <p:nvPr/>
        </p:nvSpPr>
        <p:spPr>
          <a:xfrm>
            <a:off x="714375" y="2214563"/>
            <a:ext cx="2428875" cy="35718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a:solidFill>
                  <a:schemeClr val="tx1"/>
                </a:solidFill>
                <a:latin typeface="Bookman Old Style" pitchFamily="18" charset="0"/>
              </a:rPr>
              <a:t>4U Bank</a:t>
            </a:r>
          </a:p>
        </p:txBody>
      </p:sp>
      <p:sp>
        <p:nvSpPr>
          <p:cNvPr id="4" name="Rectangle 3"/>
          <p:cNvSpPr/>
          <p:nvPr/>
        </p:nvSpPr>
        <p:spPr>
          <a:xfrm>
            <a:off x="5643563" y="2143125"/>
            <a:ext cx="2428875" cy="35718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a:solidFill>
                  <a:schemeClr val="tx1"/>
                </a:solidFill>
                <a:latin typeface="Bookman Old Style" pitchFamily="18" charset="0"/>
              </a:rPr>
              <a:t>4Us and co</a:t>
            </a:r>
          </a:p>
        </p:txBody>
      </p:sp>
      <p:cxnSp>
        <p:nvCxnSpPr>
          <p:cNvPr id="6" name="Straight Connector 5"/>
          <p:cNvCxnSpPr/>
          <p:nvPr/>
        </p:nvCxnSpPr>
        <p:spPr>
          <a:xfrm rot="5400000">
            <a:off x="2891632" y="2948781"/>
            <a:ext cx="2787650" cy="1587"/>
          </a:xfrm>
          <a:prstGeom prst="line">
            <a:avLst/>
          </a:prstGeom>
          <a:ln/>
        </p:spPr>
        <p:style>
          <a:lnRef idx="3">
            <a:schemeClr val="dk1"/>
          </a:lnRef>
          <a:fillRef idx="0">
            <a:schemeClr val="dk1"/>
          </a:fillRef>
          <a:effectRef idx="2">
            <a:schemeClr val="dk1"/>
          </a:effectRef>
          <a:fontRef idx="minor">
            <a:schemeClr val="tx1"/>
          </a:fontRef>
        </p:style>
      </p:cxnSp>
      <p:cxnSp>
        <p:nvCxnSpPr>
          <p:cNvPr id="8" name="Straight Arrow Connector 7"/>
          <p:cNvCxnSpPr/>
          <p:nvPr/>
        </p:nvCxnSpPr>
        <p:spPr>
          <a:xfrm>
            <a:off x="3286125" y="2357438"/>
            <a:ext cx="2000250" cy="15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rot="10800000" flipV="1">
            <a:off x="3286125" y="2643188"/>
            <a:ext cx="200025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 name="TextBox 9"/>
          <p:cNvSpPr txBox="1"/>
          <p:nvPr/>
        </p:nvSpPr>
        <p:spPr>
          <a:xfrm>
            <a:off x="3643313" y="1785938"/>
            <a:ext cx="1143000" cy="369887"/>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en-US" dirty="0">
                <a:latin typeface="Bookman Old Style" pitchFamily="18" charset="0"/>
              </a:rPr>
              <a:t>Loan </a:t>
            </a:r>
          </a:p>
        </p:txBody>
      </p:sp>
      <p:sp>
        <p:nvSpPr>
          <p:cNvPr id="11" name="TextBox 10"/>
          <p:cNvSpPr txBox="1"/>
          <p:nvPr/>
        </p:nvSpPr>
        <p:spPr>
          <a:xfrm>
            <a:off x="3643313" y="2928938"/>
            <a:ext cx="1285875" cy="369887"/>
          </a:xfrm>
          <a:prstGeom prst="rect">
            <a:avLst/>
          </a:prstGeom>
          <a:ln/>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en-US" dirty="0">
                <a:latin typeface="Bookman Old Style" pitchFamily="18" charset="0"/>
              </a:rPr>
              <a:t>Interest</a:t>
            </a:r>
          </a:p>
        </p:txBody>
      </p:sp>
      <p:sp>
        <p:nvSpPr>
          <p:cNvPr id="13" name="Oval 12"/>
          <p:cNvSpPr/>
          <p:nvPr/>
        </p:nvSpPr>
        <p:spPr>
          <a:xfrm>
            <a:off x="500063" y="4929188"/>
            <a:ext cx="4000500" cy="1000125"/>
          </a:xfrm>
          <a:prstGeom prst="ellipse">
            <a:avLst/>
          </a:prstGeom>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a:solidFill>
                  <a:schemeClr val="tx1"/>
                </a:solidFill>
                <a:latin typeface="Bookman Old Style" pitchFamily="18" charset="0"/>
              </a:rPr>
              <a:t>Covered by Art 11</a:t>
            </a:r>
          </a:p>
        </p:txBody>
      </p:sp>
      <p:sp>
        <p:nvSpPr>
          <p:cNvPr id="14" name="TextBox 13"/>
          <p:cNvSpPr txBox="1"/>
          <p:nvPr/>
        </p:nvSpPr>
        <p:spPr>
          <a:xfrm>
            <a:off x="5053012" y="4572000"/>
            <a:ext cx="3786188"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buFont typeface="Wingdings" pitchFamily="2" charset="2"/>
              <a:buChar char="q"/>
              <a:defRPr/>
            </a:pPr>
            <a:r>
              <a:rPr lang="en-US" dirty="0"/>
              <a:t> If </a:t>
            </a:r>
            <a:r>
              <a:rPr lang="en-US" dirty="0" smtClean="0"/>
              <a:t>the bank </a:t>
            </a:r>
            <a:r>
              <a:rPr lang="en-US" dirty="0"/>
              <a:t>has a branch </a:t>
            </a:r>
            <a:r>
              <a:rPr lang="en-US" dirty="0" smtClean="0"/>
              <a:t>in State S. Branch is a PE</a:t>
            </a:r>
          </a:p>
          <a:p>
            <a:pPr algn="just">
              <a:buFont typeface="Wingdings" pitchFamily="2" charset="2"/>
              <a:buChar char="q"/>
              <a:defRPr/>
            </a:pPr>
            <a:r>
              <a:rPr lang="en-US" dirty="0"/>
              <a:t> </a:t>
            </a:r>
            <a:r>
              <a:rPr lang="en-US" dirty="0" smtClean="0"/>
              <a:t>Bank is beneficial owner</a:t>
            </a:r>
          </a:p>
          <a:p>
            <a:pPr algn="just">
              <a:buFont typeface="Wingdings" pitchFamily="2" charset="2"/>
              <a:buChar char="q"/>
              <a:defRPr/>
            </a:pPr>
            <a:r>
              <a:rPr lang="en-US" dirty="0" err="1" smtClean="0"/>
              <a:t>Magt</a:t>
            </a:r>
            <a:r>
              <a:rPr lang="en-US" dirty="0" smtClean="0"/>
              <a:t> of PE contracts loan. Economic ownership allocated to PE</a:t>
            </a:r>
            <a:endParaRPr lang="en-US" dirty="0"/>
          </a:p>
        </p:txBody>
      </p:sp>
      <p:pic>
        <p:nvPicPr>
          <p:cNvPr id="10252" name="Picture 12" descr="\\192.168.1.100\General\Adarsh\Ban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3071813"/>
            <a:ext cx="1738313" cy="147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3" name="Picture 13" descr="\\192.168.1.100\General\Adarsh\images (1).jpg"/>
          <p:cNvPicPr>
            <a:picLocks noChangeAspect="1" noChangeArrowheads="1"/>
          </p:cNvPicPr>
          <p:nvPr/>
        </p:nvPicPr>
        <p:blipFill>
          <a:blip r:embed="rId3">
            <a:extLst>
              <a:ext uri="{28A0092B-C50C-407E-A947-70E740481C1C}">
                <a14:useLocalDpi xmlns:a14="http://schemas.microsoft.com/office/drawing/2010/main" val="0"/>
              </a:ext>
            </a:extLst>
          </a:blip>
          <a:srcRect b="5969"/>
          <a:stretch>
            <a:fillRect/>
          </a:stretch>
        </p:blipFill>
        <p:spPr bwMode="auto">
          <a:xfrm>
            <a:off x="5857875" y="2857500"/>
            <a:ext cx="2085975" cy="15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838200" y="1500187"/>
            <a:ext cx="2057400" cy="369332"/>
          </a:xfrm>
          <a:prstGeom prst="rect">
            <a:avLst/>
          </a:prstGeom>
          <a:noFill/>
        </p:spPr>
        <p:txBody>
          <a:bodyPr wrap="square" rtlCol="0">
            <a:spAutoFit/>
          </a:bodyPr>
          <a:lstStyle/>
          <a:p>
            <a:pPr algn="ctr"/>
            <a:r>
              <a:rPr lang="en-US" b="1" dirty="0" smtClean="0">
                <a:solidFill>
                  <a:srgbClr val="FF0000"/>
                </a:solidFill>
                <a:latin typeface="Bookman Old Style" pitchFamily="18" charset="0"/>
              </a:rPr>
              <a:t>State R</a:t>
            </a:r>
            <a:endParaRPr lang="en-IN" b="1" dirty="0">
              <a:solidFill>
                <a:srgbClr val="FF0000"/>
              </a:solidFill>
              <a:latin typeface="Bookman Old Style" pitchFamily="18" charset="0"/>
            </a:endParaRPr>
          </a:p>
        </p:txBody>
      </p:sp>
      <p:sp>
        <p:nvSpPr>
          <p:cNvPr id="15" name="TextBox 14"/>
          <p:cNvSpPr txBox="1"/>
          <p:nvPr/>
        </p:nvSpPr>
        <p:spPr>
          <a:xfrm>
            <a:off x="5562600" y="1524000"/>
            <a:ext cx="2057400" cy="369332"/>
          </a:xfrm>
          <a:prstGeom prst="rect">
            <a:avLst/>
          </a:prstGeom>
          <a:noFill/>
        </p:spPr>
        <p:txBody>
          <a:bodyPr wrap="square" rtlCol="0">
            <a:spAutoFit/>
          </a:bodyPr>
          <a:lstStyle/>
          <a:p>
            <a:pPr algn="ctr"/>
            <a:r>
              <a:rPr lang="en-US" b="1" dirty="0" smtClean="0">
                <a:solidFill>
                  <a:srgbClr val="FF0000"/>
                </a:solidFill>
                <a:latin typeface="Bookman Old Style" pitchFamily="18" charset="0"/>
              </a:rPr>
              <a:t>State S</a:t>
            </a:r>
            <a:endParaRPr lang="en-IN" b="1" dirty="0">
              <a:solidFill>
                <a:srgbClr val="FF0000"/>
              </a:solidFill>
              <a:latin typeface="Bookman Old Style" pitchFamily="18" charset="0"/>
            </a:endParaRPr>
          </a:p>
        </p:txBody>
      </p:sp>
      <p:sp>
        <p:nvSpPr>
          <p:cNvPr id="7" name="TextBox 6"/>
          <p:cNvSpPr txBox="1"/>
          <p:nvPr/>
        </p:nvSpPr>
        <p:spPr>
          <a:xfrm>
            <a:off x="3505200" y="4357688"/>
            <a:ext cx="1643062" cy="369332"/>
          </a:xfrm>
          <a:prstGeom prst="rect">
            <a:avLst/>
          </a:prstGeom>
          <a:noFill/>
        </p:spPr>
        <p:txBody>
          <a:bodyPr wrap="square" rtlCol="0">
            <a:spAutoFit/>
          </a:bodyPr>
          <a:lstStyle/>
          <a:p>
            <a:pPr algn="ctr"/>
            <a:r>
              <a:rPr lang="en-US" b="1" dirty="0" smtClean="0">
                <a:solidFill>
                  <a:srgbClr val="FF0000"/>
                </a:solidFill>
                <a:latin typeface="Bookman Old Style" pitchFamily="18" charset="0"/>
              </a:rPr>
              <a:t>R – S DTAA</a:t>
            </a:r>
            <a:endParaRPr lang="en-IN" b="1" dirty="0">
              <a:solidFill>
                <a:srgbClr val="FF0000"/>
              </a:solidFill>
              <a:latin typeface="Bookman Old Style" pitchFamily="18" charset="0"/>
            </a:endParaRPr>
          </a:p>
        </p:txBody>
      </p:sp>
      <p:sp>
        <p:nvSpPr>
          <p:cNvPr id="18" name="Oval 17"/>
          <p:cNvSpPr/>
          <p:nvPr/>
        </p:nvSpPr>
        <p:spPr>
          <a:xfrm>
            <a:off x="652463" y="5867400"/>
            <a:ext cx="4000500" cy="1000125"/>
          </a:xfrm>
          <a:prstGeom prst="ellipse">
            <a:avLst/>
          </a:prstGeom>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a:solidFill>
                  <a:schemeClr val="tx1"/>
                </a:solidFill>
                <a:latin typeface="Bookman Old Style" pitchFamily="18" charset="0"/>
              </a:rPr>
              <a:t>Covered by Art </a:t>
            </a:r>
            <a:r>
              <a:rPr lang="en-US" dirty="0" smtClean="0">
                <a:solidFill>
                  <a:schemeClr val="tx1"/>
                </a:solidFill>
                <a:latin typeface="Bookman Old Style" pitchFamily="18" charset="0"/>
              </a:rPr>
              <a:t>7</a:t>
            </a:r>
            <a:endParaRPr lang="en-US" dirty="0">
              <a:solidFill>
                <a:schemeClr val="tx1"/>
              </a:solidFill>
              <a:latin typeface="Bookman Old Style" pitchFamily="18" charset="0"/>
            </a:endParaRPr>
          </a:p>
        </p:txBody>
      </p:sp>
      <p:sp>
        <p:nvSpPr>
          <p:cNvPr id="16" name="Cloud Callout 15"/>
          <p:cNvSpPr/>
          <p:nvPr/>
        </p:nvSpPr>
        <p:spPr>
          <a:xfrm>
            <a:off x="3733800" y="6019800"/>
            <a:ext cx="4338637" cy="71913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en-US" dirty="0" smtClean="0"/>
              <a:t>No predetermined rate</a:t>
            </a:r>
          </a:p>
          <a:p>
            <a:pPr marL="285750" indent="-285750">
              <a:buFont typeface="Arial" pitchFamily="34" charset="0"/>
              <a:buChar char="•"/>
            </a:pPr>
            <a:r>
              <a:rPr lang="en-US" dirty="0" smtClean="0"/>
              <a:t>Expenditure allowed</a:t>
            </a:r>
            <a:endParaRPr lang="en-IN" dirty="0"/>
          </a:p>
        </p:txBody>
      </p:sp>
      <p:cxnSp>
        <p:nvCxnSpPr>
          <p:cNvPr id="23" name="Straight Connector 22"/>
          <p:cNvCxnSpPr/>
          <p:nvPr/>
        </p:nvCxnSpPr>
        <p:spPr>
          <a:xfrm>
            <a:off x="1928812" y="4929188"/>
            <a:ext cx="1214438" cy="938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2133600" y="4929188"/>
            <a:ext cx="762000" cy="93821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53728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4" presetClass="entr" presetSubtype="1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randombar(horizontal)">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0252"/>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025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0"/>
                                          </p:stCondLst>
                                        </p:cTn>
                                        <p:tgtEl>
                                          <p:spTgt spid="9"/>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7" presetClass="entr" presetSubtype="4"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additive="base">
                                        <p:cTn id="44" dur="1000" fill="hold"/>
                                        <p:tgtEl>
                                          <p:spTgt spid="13"/>
                                        </p:tgtEl>
                                        <p:attrNameLst>
                                          <p:attrName>ppt_x</p:attrName>
                                        </p:attrNameLst>
                                      </p:cBhvr>
                                      <p:tavLst>
                                        <p:tav tm="0">
                                          <p:val>
                                            <p:strVal val="#ppt_x"/>
                                          </p:val>
                                        </p:tav>
                                        <p:tav tm="100000">
                                          <p:val>
                                            <p:strVal val="#ppt_x"/>
                                          </p:val>
                                        </p:tav>
                                      </p:tavLst>
                                    </p:anim>
                                    <p:anim calcmode="lin" valueType="num">
                                      <p:cBhvr additive="base">
                                        <p:cTn id="45" dur="10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1000"/>
                                        <p:tgtEl>
                                          <p:spTgt spid="14"/>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7" presetClass="entr" presetSubtype="4"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1000" fill="hold"/>
                                        <p:tgtEl>
                                          <p:spTgt spid="18"/>
                                        </p:tgtEl>
                                        <p:attrNameLst>
                                          <p:attrName>ppt_x</p:attrName>
                                        </p:attrNameLst>
                                      </p:cBhvr>
                                      <p:tavLst>
                                        <p:tav tm="0">
                                          <p:val>
                                            <p:strVal val="#ppt_x"/>
                                          </p:val>
                                        </p:tav>
                                        <p:tav tm="100000">
                                          <p:val>
                                            <p:strVal val="#ppt_x"/>
                                          </p:val>
                                        </p:tav>
                                      </p:tavLst>
                                    </p:anim>
                                    <p:anim calcmode="lin" valueType="num">
                                      <p:cBhvr additive="base">
                                        <p:cTn id="62" dur="1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10" grpId="0" animBg="1"/>
      <p:bldP spid="11" grpId="0" animBg="1"/>
      <p:bldP spid="13" grpId="0" animBg="1"/>
      <p:bldP spid="14" grpId="0" animBg="1"/>
      <p:bldP spid="18" grpId="0" animBg="1"/>
      <p:bldP spid="1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57188" y="214313"/>
            <a:ext cx="85010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a:latin typeface="Bookman Old Style" pitchFamily="18" charset="0"/>
              </a:rPr>
              <a:t>Source Rule for Interest borne by a PE </a:t>
            </a:r>
            <a:r>
              <a:rPr lang="en-US" sz="3200" b="1" u="sng" dirty="0">
                <a:latin typeface="Bookman Old Style" pitchFamily="18" charset="0"/>
              </a:rPr>
              <a:t> </a:t>
            </a:r>
          </a:p>
        </p:txBody>
      </p:sp>
      <p:sp>
        <p:nvSpPr>
          <p:cNvPr id="3" name="Rectangle 2"/>
          <p:cNvSpPr/>
          <p:nvPr/>
        </p:nvSpPr>
        <p:spPr>
          <a:xfrm>
            <a:off x="142875" y="1857375"/>
            <a:ext cx="2000250" cy="428625"/>
          </a:xfrm>
          <a:prstGeom prst="rect">
            <a:avLst/>
          </a:prstGeom>
          <a:blipFill>
            <a:blip r:embed="rId3"/>
            <a:tile tx="0" ty="0" sx="100000" sy="100000" flip="none" algn="tl"/>
          </a:blipFill>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a:solidFill>
                  <a:schemeClr val="tx1"/>
                </a:solidFill>
                <a:latin typeface="Bookman Old Style" pitchFamily="18" charset="0"/>
              </a:rPr>
              <a:t>State </a:t>
            </a:r>
            <a:r>
              <a:rPr lang="en-US" dirty="0" smtClean="0">
                <a:solidFill>
                  <a:schemeClr val="tx1"/>
                </a:solidFill>
                <a:latin typeface="Bookman Old Style" pitchFamily="18" charset="0"/>
              </a:rPr>
              <a:t>R</a:t>
            </a:r>
            <a:endParaRPr lang="en-US" dirty="0">
              <a:solidFill>
                <a:schemeClr val="tx1"/>
              </a:solidFill>
              <a:latin typeface="Bookman Old Style" pitchFamily="18" charset="0"/>
            </a:endParaRPr>
          </a:p>
        </p:txBody>
      </p:sp>
      <p:sp>
        <p:nvSpPr>
          <p:cNvPr id="4" name="Rectangle 3"/>
          <p:cNvSpPr/>
          <p:nvPr/>
        </p:nvSpPr>
        <p:spPr>
          <a:xfrm>
            <a:off x="2786063" y="1857375"/>
            <a:ext cx="1928812" cy="428625"/>
          </a:xfrm>
          <a:prstGeom prst="rect">
            <a:avLst/>
          </a:prstGeom>
          <a:blipFill>
            <a:blip r:embed="rId3"/>
            <a:tile tx="0" ty="0" sx="100000" sy="100000" flip="none" algn="tl"/>
          </a:blipFill>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a:solidFill>
                  <a:schemeClr val="tx1"/>
                </a:solidFill>
                <a:latin typeface="Bookman Old Style" pitchFamily="18" charset="0"/>
              </a:rPr>
              <a:t>State </a:t>
            </a:r>
            <a:r>
              <a:rPr lang="en-US" dirty="0" smtClean="0">
                <a:solidFill>
                  <a:schemeClr val="tx1"/>
                </a:solidFill>
                <a:latin typeface="Bookman Old Style" pitchFamily="18" charset="0"/>
              </a:rPr>
              <a:t>S</a:t>
            </a:r>
            <a:endParaRPr lang="en-US" dirty="0">
              <a:solidFill>
                <a:schemeClr val="tx1"/>
              </a:solidFill>
              <a:latin typeface="Bookman Old Style" pitchFamily="18" charset="0"/>
            </a:endParaRPr>
          </a:p>
        </p:txBody>
      </p:sp>
      <p:sp>
        <p:nvSpPr>
          <p:cNvPr id="11269" name="TextBox 4"/>
          <p:cNvSpPr txBox="1">
            <a:spLocks noChangeArrowheads="1"/>
          </p:cNvSpPr>
          <p:nvPr/>
        </p:nvSpPr>
        <p:spPr bwMode="auto">
          <a:xfrm>
            <a:off x="214313" y="2428875"/>
            <a:ext cx="1500187" cy="36988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en-US" dirty="0" smtClean="0">
                <a:latin typeface="Bookman Old Style" pitchFamily="18" charset="0"/>
              </a:rPr>
              <a:t>H Co</a:t>
            </a:r>
            <a:endParaRPr lang="en-US" dirty="0">
              <a:latin typeface="Bookman Old Style" pitchFamily="18" charset="0"/>
            </a:endParaRPr>
          </a:p>
        </p:txBody>
      </p:sp>
      <p:sp>
        <p:nvSpPr>
          <p:cNvPr id="11270" name="TextBox 6"/>
          <p:cNvSpPr txBox="1">
            <a:spLocks noChangeArrowheads="1"/>
          </p:cNvSpPr>
          <p:nvPr/>
        </p:nvSpPr>
        <p:spPr bwMode="auto">
          <a:xfrm>
            <a:off x="142875" y="5000625"/>
            <a:ext cx="1500188" cy="36988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en-US" dirty="0" smtClean="0">
                <a:latin typeface="Bookman Old Style" pitchFamily="18" charset="0"/>
              </a:rPr>
              <a:t>S  </a:t>
            </a:r>
            <a:r>
              <a:rPr lang="en-US" dirty="0">
                <a:latin typeface="Bookman Old Style" pitchFamily="18" charset="0"/>
              </a:rPr>
              <a:t>co</a:t>
            </a:r>
          </a:p>
        </p:txBody>
      </p:sp>
      <p:cxnSp>
        <p:nvCxnSpPr>
          <p:cNvPr id="9" name="Straight Arrow Connector 8"/>
          <p:cNvCxnSpPr/>
          <p:nvPr/>
        </p:nvCxnSpPr>
        <p:spPr>
          <a:xfrm rot="5400000">
            <a:off x="-142875" y="3929063"/>
            <a:ext cx="1857375"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8" name="Straight Connector 17"/>
          <p:cNvCxnSpPr/>
          <p:nvPr/>
        </p:nvCxnSpPr>
        <p:spPr>
          <a:xfrm rot="16200000" flipH="1">
            <a:off x="387351" y="3756025"/>
            <a:ext cx="4000500" cy="60325"/>
          </a:xfrm>
          <a:prstGeom prst="line">
            <a:avLst/>
          </a:prstGeom>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a:off x="1714500" y="5072063"/>
            <a:ext cx="1714500" cy="1587"/>
          </a:xfrm>
          <a:prstGeom prst="straightConnector1">
            <a:avLst/>
          </a:prstGeom>
          <a:ln>
            <a:prstDash val="sysDash"/>
            <a:tailEnd type="arrow"/>
          </a:ln>
        </p:spPr>
        <p:style>
          <a:lnRef idx="2">
            <a:schemeClr val="dk1"/>
          </a:lnRef>
          <a:fillRef idx="0">
            <a:schemeClr val="dk1"/>
          </a:fillRef>
          <a:effectRef idx="1">
            <a:schemeClr val="dk1"/>
          </a:effectRef>
          <a:fontRef idx="minor">
            <a:schemeClr val="tx1"/>
          </a:fontRef>
        </p:style>
      </p:cxnSp>
      <p:sp>
        <p:nvSpPr>
          <p:cNvPr id="25" name="Oval 24"/>
          <p:cNvSpPr/>
          <p:nvPr/>
        </p:nvSpPr>
        <p:spPr>
          <a:xfrm>
            <a:off x="3429000" y="4786313"/>
            <a:ext cx="1643063" cy="785812"/>
          </a:xfrm>
          <a:prstGeom prst="ellipse">
            <a:avLst/>
          </a:prstGeom>
          <a:ln>
            <a:solidFill>
              <a:schemeClr val="tx1"/>
            </a:solidFill>
          </a:ln>
        </p:spPr>
        <p:style>
          <a:lnRef idx="2">
            <a:schemeClr val="accent1"/>
          </a:lnRef>
          <a:fillRef idx="1">
            <a:schemeClr val="lt1"/>
          </a:fillRef>
          <a:effectRef idx="0">
            <a:schemeClr val="accent1"/>
          </a:effectRef>
          <a:fontRef idx="minor">
            <a:schemeClr val="dk1"/>
          </a:fontRef>
        </p:style>
        <p:txBody>
          <a:bodyPr anchor="ctr"/>
          <a:lstStyle/>
          <a:p>
            <a:pPr algn="ctr">
              <a:defRPr/>
            </a:pPr>
            <a:r>
              <a:rPr lang="en-US" dirty="0">
                <a:latin typeface="Bookman Old Style" pitchFamily="18" charset="0"/>
              </a:rPr>
              <a:t>PE</a:t>
            </a:r>
          </a:p>
        </p:txBody>
      </p:sp>
      <p:sp>
        <p:nvSpPr>
          <p:cNvPr id="32" name="Rectangle 31"/>
          <p:cNvSpPr/>
          <p:nvPr/>
        </p:nvSpPr>
        <p:spPr>
          <a:xfrm>
            <a:off x="5929313" y="2071687"/>
            <a:ext cx="2643187" cy="642938"/>
          </a:xfrm>
          <a:prstGeom prst="rect">
            <a:avLst/>
          </a:prstGeom>
          <a:ln>
            <a:solidFill>
              <a:schemeClr val="tx1"/>
            </a:solidFill>
          </a:ln>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dirty="0" smtClean="0">
                <a:solidFill>
                  <a:schemeClr val="tx1"/>
                </a:solidFill>
                <a:latin typeface="Bookman Old Style" pitchFamily="18" charset="0"/>
              </a:rPr>
              <a:t>State S MAY tax Interest provided</a:t>
            </a:r>
            <a:endParaRPr lang="en-US" dirty="0">
              <a:solidFill>
                <a:schemeClr val="tx1"/>
              </a:solidFill>
              <a:latin typeface="Bookman Old Style" pitchFamily="18" charset="0"/>
            </a:endParaRPr>
          </a:p>
        </p:txBody>
      </p:sp>
      <p:cxnSp>
        <p:nvCxnSpPr>
          <p:cNvPr id="51" name="Straight Arrow Connector 50"/>
          <p:cNvCxnSpPr/>
          <p:nvPr/>
        </p:nvCxnSpPr>
        <p:spPr>
          <a:xfrm rot="5400000">
            <a:off x="7001669" y="2999582"/>
            <a:ext cx="428625" cy="15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3" name="Straight Connector 52"/>
          <p:cNvCxnSpPr/>
          <p:nvPr/>
        </p:nvCxnSpPr>
        <p:spPr>
          <a:xfrm>
            <a:off x="6072188" y="3286125"/>
            <a:ext cx="2428875" cy="1588"/>
          </a:xfrm>
          <a:prstGeom prst="line">
            <a:avLst/>
          </a:prstGeom>
          <a:ln/>
        </p:spPr>
        <p:style>
          <a:lnRef idx="3">
            <a:schemeClr val="dk1"/>
          </a:lnRef>
          <a:fillRef idx="0">
            <a:schemeClr val="dk1"/>
          </a:fillRef>
          <a:effectRef idx="2">
            <a:schemeClr val="dk1"/>
          </a:effectRef>
          <a:fontRef idx="minor">
            <a:schemeClr val="tx1"/>
          </a:fontRef>
        </p:style>
      </p:cxnSp>
      <p:cxnSp>
        <p:nvCxnSpPr>
          <p:cNvPr id="54" name="Straight Arrow Connector 53"/>
          <p:cNvCxnSpPr/>
          <p:nvPr/>
        </p:nvCxnSpPr>
        <p:spPr>
          <a:xfrm rot="5400000">
            <a:off x="5858669" y="3499644"/>
            <a:ext cx="428625" cy="15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5" name="Straight Arrow Connector 54"/>
          <p:cNvCxnSpPr/>
          <p:nvPr/>
        </p:nvCxnSpPr>
        <p:spPr>
          <a:xfrm rot="5400000">
            <a:off x="8285956" y="3499644"/>
            <a:ext cx="428625"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6" name="TextBox 55"/>
          <p:cNvSpPr txBox="1"/>
          <p:nvPr/>
        </p:nvSpPr>
        <p:spPr>
          <a:xfrm>
            <a:off x="5214938" y="3786188"/>
            <a:ext cx="1857375" cy="92392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a:defRPr/>
            </a:pPr>
            <a:r>
              <a:rPr lang="en-US" dirty="0">
                <a:solidFill>
                  <a:schemeClr val="tx1"/>
                </a:solidFill>
                <a:latin typeface="Bookman Old Style" pitchFamily="18" charset="0"/>
              </a:rPr>
              <a:t>Interest is economically linked to PE</a:t>
            </a:r>
          </a:p>
        </p:txBody>
      </p:sp>
      <p:sp>
        <p:nvSpPr>
          <p:cNvPr id="57" name="TextBox 56"/>
          <p:cNvSpPr txBox="1"/>
          <p:nvPr/>
        </p:nvSpPr>
        <p:spPr>
          <a:xfrm>
            <a:off x="7358063" y="3786188"/>
            <a:ext cx="1571625" cy="12001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a:defRPr/>
            </a:pPr>
            <a:r>
              <a:rPr lang="en-US" dirty="0">
                <a:solidFill>
                  <a:schemeClr val="tx1"/>
                </a:solidFill>
                <a:latin typeface="Bookman Old Style" pitchFamily="18" charset="0"/>
              </a:rPr>
              <a:t>Interest must be borne by the PE</a:t>
            </a:r>
          </a:p>
        </p:txBody>
      </p:sp>
      <p:sp>
        <p:nvSpPr>
          <p:cNvPr id="28" name="TextBox 6"/>
          <p:cNvSpPr txBox="1">
            <a:spLocks noChangeArrowheads="1"/>
          </p:cNvSpPr>
          <p:nvPr/>
        </p:nvSpPr>
        <p:spPr bwMode="auto">
          <a:xfrm rot="16200000">
            <a:off x="6350" y="3708400"/>
            <a:ext cx="928688" cy="36988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en-US" dirty="0">
                <a:latin typeface="Bookman Old Style" pitchFamily="18" charset="0"/>
              </a:rPr>
              <a:t>Loan</a:t>
            </a:r>
          </a:p>
        </p:txBody>
      </p:sp>
      <p:sp>
        <p:nvSpPr>
          <p:cNvPr id="20" name="Rectangle 19"/>
          <p:cNvSpPr/>
          <p:nvPr/>
        </p:nvSpPr>
        <p:spPr>
          <a:xfrm>
            <a:off x="1295400" y="5786438"/>
            <a:ext cx="2643188" cy="642937"/>
          </a:xfrm>
          <a:prstGeom prst="rect">
            <a:avLst/>
          </a:prstGeom>
          <a:ln>
            <a:solidFill>
              <a:schemeClr val="tx1"/>
            </a:solidFill>
          </a:ln>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dirty="0" smtClean="0">
                <a:solidFill>
                  <a:schemeClr val="tx1"/>
                </a:solidFill>
                <a:latin typeface="Bookman Old Style" pitchFamily="18" charset="0"/>
              </a:rPr>
              <a:t>R – S DTAA</a:t>
            </a:r>
          </a:p>
          <a:p>
            <a:pPr algn="ctr">
              <a:defRPr/>
            </a:pPr>
            <a:r>
              <a:rPr lang="en-US" dirty="0" smtClean="0">
                <a:solidFill>
                  <a:schemeClr val="tx1"/>
                </a:solidFill>
                <a:latin typeface="Bookman Old Style" pitchFamily="18" charset="0"/>
              </a:rPr>
              <a:t>Art 11 (5) </a:t>
            </a:r>
            <a:endParaRPr lang="en-US" dirty="0">
              <a:solidFill>
                <a:schemeClr val="tx1"/>
              </a:solidFill>
              <a:latin typeface="Bookman Old Style" pitchFamily="18" charset="0"/>
            </a:endParaRPr>
          </a:p>
        </p:txBody>
      </p:sp>
      <p:cxnSp>
        <p:nvCxnSpPr>
          <p:cNvPr id="29" name="Straight Arrow Connector 28"/>
          <p:cNvCxnSpPr/>
          <p:nvPr/>
        </p:nvCxnSpPr>
        <p:spPr>
          <a:xfrm rot="5400000" flipH="1" flipV="1">
            <a:off x="71437" y="3929063"/>
            <a:ext cx="1858963"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4" name="TextBox 6"/>
          <p:cNvSpPr txBox="1">
            <a:spLocks noChangeArrowheads="1"/>
          </p:cNvSpPr>
          <p:nvPr/>
        </p:nvSpPr>
        <p:spPr bwMode="auto">
          <a:xfrm rot="5400000">
            <a:off x="748507" y="3744119"/>
            <a:ext cx="1143000" cy="36988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en-US" dirty="0">
                <a:latin typeface="Bookman Old Style" pitchFamily="18" charset="0"/>
              </a:rPr>
              <a:t>Interest</a:t>
            </a:r>
          </a:p>
        </p:txBody>
      </p:sp>
      <p:cxnSp>
        <p:nvCxnSpPr>
          <p:cNvPr id="45" name="Straight Arrow Connector 44"/>
          <p:cNvCxnSpPr/>
          <p:nvPr/>
        </p:nvCxnSpPr>
        <p:spPr>
          <a:xfrm rot="10800000" flipV="1">
            <a:off x="1714500" y="5286375"/>
            <a:ext cx="1633538" cy="11113"/>
          </a:xfrm>
          <a:prstGeom prst="straightConnector1">
            <a:avLst/>
          </a:prstGeom>
          <a:ln>
            <a:prstDash val="sysDash"/>
            <a:tailEnd type="arrow"/>
          </a:ln>
        </p:spPr>
        <p:style>
          <a:lnRef idx="2">
            <a:schemeClr val="dk1"/>
          </a:lnRef>
          <a:fillRef idx="0">
            <a:schemeClr val="dk1"/>
          </a:fillRef>
          <a:effectRef idx="1">
            <a:schemeClr val="dk1"/>
          </a:effectRef>
          <a:fontRef idx="minor">
            <a:schemeClr val="tx1"/>
          </a:fontRef>
        </p:style>
      </p:cxnSp>
      <p:sp>
        <p:nvSpPr>
          <p:cNvPr id="6" name="Cloud Callout 5"/>
          <p:cNvSpPr/>
          <p:nvPr/>
        </p:nvSpPr>
        <p:spPr>
          <a:xfrm>
            <a:off x="5438610" y="5436033"/>
            <a:ext cx="2912844" cy="1191500"/>
          </a:xfrm>
          <a:prstGeom prst="cloudCallout">
            <a:avLst>
              <a:gd name="adj1" fmla="val -25642"/>
              <a:gd name="adj2" fmla="val -12238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smtClean="0"/>
              <a:t>Mgnt</a:t>
            </a:r>
            <a:r>
              <a:rPr lang="en-US" sz="1400" dirty="0" smtClean="0"/>
              <a:t> of PE contracts the loan </a:t>
            </a:r>
          </a:p>
          <a:p>
            <a:r>
              <a:rPr lang="en-US" sz="1400" dirty="0" smtClean="0"/>
              <a:t>Loan is for the benefit of the PE</a:t>
            </a:r>
            <a:endParaRPr lang="en-IN" sz="1400" dirty="0"/>
          </a:p>
        </p:txBody>
      </p:sp>
    </p:spTree>
    <p:extLst>
      <p:ext uri="{BB962C8B-B14F-4D97-AF65-F5344CB8AC3E}">
        <p14:creationId xmlns:p14="http://schemas.microsoft.com/office/powerpoint/2010/main" val="3165535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7" presetClass="entr" presetSubtype="4" fill="hold" grpId="0" nodeType="clickEffect">
                                  <p:stCondLst>
                                    <p:cond delay="0"/>
                                  </p:stCondLst>
                                  <p:childTnLst>
                                    <p:set>
                                      <p:cBhvr>
                                        <p:cTn id="19" dur="1" fill="hold">
                                          <p:stCondLst>
                                            <p:cond delay="0"/>
                                          </p:stCondLst>
                                        </p:cTn>
                                        <p:tgtEl>
                                          <p:spTgt spid="11269"/>
                                        </p:tgtEl>
                                        <p:attrNameLst>
                                          <p:attrName>style.visibility</p:attrName>
                                        </p:attrNameLst>
                                      </p:cBhvr>
                                      <p:to>
                                        <p:strVal val="visible"/>
                                      </p:to>
                                    </p:set>
                                    <p:anim calcmode="lin" valueType="num">
                                      <p:cBhvr additive="base">
                                        <p:cTn id="20" dur="500" fill="hold"/>
                                        <p:tgtEl>
                                          <p:spTgt spid="11269"/>
                                        </p:tgtEl>
                                        <p:attrNameLst>
                                          <p:attrName>ppt_x</p:attrName>
                                        </p:attrNameLst>
                                      </p:cBhvr>
                                      <p:tavLst>
                                        <p:tav tm="0">
                                          <p:val>
                                            <p:strVal val="#ppt_x"/>
                                          </p:val>
                                        </p:tav>
                                        <p:tav tm="100000">
                                          <p:val>
                                            <p:strVal val="#ppt_x"/>
                                          </p:val>
                                        </p:tav>
                                      </p:tavLst>
                                    </p:anim>
                                    <p:anim calcmode="lin" valueType="num">
                                      <p:cBhvr additive="base">
                                        <p:cTn id="21" dur="500" fill="hold"/>
                                        <p:tgtEl>
                                          <p:spTgt spid="11269"/>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21" presetClass="entr" presetSubtype="4" fill="hold" grpId="0" nodeType="click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heel(4)">
                                      <p:cBhvr>
                                        <p:cTn id="30" dur="500"/>
                                        <p:tgtEl>
                                          <p:spTgt spid="28"/>
                                        </p:tgtEl>
                                      </p:cBhvr>
                                    </p:animEffect>
                                  </p:childTnLst>
                                </p:cTn>
                              </p:par>
                              <p:par>
                                <p:cTn id="31" presetID="21" presetClass="entr" presetSubtype="4" fill="hold" grpId="0" nodeType="withEffect">
                                  <p:stCondLst>
                                    <p:cond delay="0"/>
                                  </p:stCondLst>
                                  <p:childTnLst>
                                    <p:set>
                                      <p:cBhvr>
                                        <p:cTn id="32" dur="1" fill="hold">
                                          <p:stCondLst>
                                            <p:cond delay="0"/>
                                          </p:stCondLst>
                                        </p:cTn>
                                        <p:tgtEl>
                                          <p:spTgt spid="11270"/>
                                        </p:tgtEl>
                                        <p:attrNameLst>
                                          <p:attrName>style.visibility</p:attrName>
                                        </p:attrNameLst>
                                      </p:cBhvr>
                                      <p:to>
                                        <p:strVal val="visible"/>
                                      </p:to>
                                    </p:set>
                                    <p:animEffect transition="in" filter="wheel(4)">
                                      <p:cBhvr>
                                        <p:cTn id="33" dur="500"/>
                                        <p:tgtEl>
                                          <p:spTgt spid="11270"/>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1" presetClass="entr" presetSubtype="4" fill="hold" grpId="0" nodeType="clickEffect">
                                  <p:stCondLst>
                                    <p:cond delay="0"/>
                                  </p:stCondLst>
                                  <p:childTnLst>
                                    <p:set>
                                      <p:cBhvr>
                                        <p:cTn id="37" dur="1" fill="hold">
                                          <p:stCondLst>
                                            <p:cond delay="0"/>
                                          </p:stCondLst>
                                        </p:cTn>
                                        <p:tgtEl>
                                          <p:spTgt spid="44"/>
                                        </p:tgtEl>
                                        <p:attrNameLst>
                                          <p:attrName>style.visibility</p:attrName>
                                        </p:attrNameLst>
                                      </p:cBhvr>
                                      <p:to>
                                        <p:strVal val="visible"/>
                                      </p:to>
                                    </p:set>
                                    <p:animEffect transition="in" filter="wheel(4)">
                                      <p:cBhvr>
                                        <p:cTn id="38" dur="500"/>
                                        <p:tgtEl>
                                          <p:spTgt spid="44"/>
                                        </p:tgtEl>
                                      </p:cBhvr>
                                    </p:animEffect>
                                  </p:childTnLst>
                                </p:cTn>
                              </p:par>
                              <p:par>
                                <p:cTn id="39" presetID="1" presetClass="entr" presetSubtype="0" fill="hold"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21" presetClass="entr" presetSubtype="4"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wheel(4)">
                                      <p:cBhvr>
                                        <p:cTn id="45" dur="500"/>
                                        <p:tgtEl>
                                          <p:spTgt spid="25"/>
                                        </p:tgtEl>
                                      </p:cBhvr>
                                    </p:animEffect>
                                  </p:childTnLst>
                                </p:cTn>
                              </p:par>
                              <p:par>
                                <p:cTn id="46" presetID="1" presetClass="entr" presetSubtype="0" fill="hold" nodeType="withEffect">
                                  <p:stCondLst>
                                    <p:cond delay="0"/>
                                  </p:stCondLst>
                                  <p:childTnLst>
                                    <p:set>
                                      <p:cBhvr>
                                        <p:cTn id="47" dur="1" fill="hold">
                                          <p:stCondLst>
                                            <p:cond delay="0"/>
                                          </p:stCondLst>
                                        </p:cTn>
                                        <p:tgtEl>
                                          <p:spTgt spid="21"/>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nodeType="clickEffect">
                                  <p:stCondLst>
                                    <p:cond delay="0"/>
                                  </p:stCondLst>
                                  <p:childTnLst>
                                    <p:set>
                                      <p:cBhvr>
                                        <p:cTn id="51" dur="1" fill="hold">
                                          <p:stCondLst>
                                            <p:cond delay="0"/>
                                          </p:stCondLst>
                                        </p:cTn>
                                        <p:tgtEl>
                                          <p:spTgt spid="45"/>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2"/>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51"/>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53"/>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54"/>
                                        </p:tgtEl>
                                        <p:attrNameLst>
                                          <p:attrName>style.visibility</p:attrName>
                                        </p:attrNameLst>
                                      </p:cBhvr>
                                      <p:to>
                                        <p:strVal val="visible"/>
                                      </p:to>
                                    </p:set>
                                  </p:childTnLst>
                                </p:cTn>
                              </p:par>
                              <p:par>
                                <p:cTn id="66" presetID="1" presetClass="entr" presetSubtype="0" fill="hold" nodeType="withEffect">
                                  <p:stCondLst>
                                    <p:cond delay="0"/>
                                  </p:stCondLst>
                                  <p:childTnLst>
                                    <p:set>
                                      <p:cBhvr>
                                        <p:cTn id="67" dur="1" fill="hold">
                                          <p:stCondLst>
                                            <p:cond delay="0"/>
                                          </p:stCondLst>
                                        </p:cTn>
                                        <p:tgtEl>
                                          <p:spTgt spid="55"/>
                                        </p:tgtEl>
                                        <p:attrNameLst>
                                          <p:attrName>style.visibility</p:attrName>
                                        </p:attrNameLst>
                                      </p:cBhvr>
                                      <p:to>
                                        <p:strVal val="visible"/>
                                      </p:to>
                                    </p:set>
                                  </p:childTnLst>
                                </p:cTn>
                              </p:par>
                            </p:childTnLst>
                          </p:cTn>
                        </p:par>
                      </p:childTnLst>
                    </p:cTn>
                  </p:par>
                  <p:par>
                    <p:cTn id="68" fill="hold" nodeType="clickPar">
                      <p:stCondLst>
                        <p:cond delay="indefinite"/>
                      </p:stCondLst>
                      <p:childTnLst>
                        <p:par>
                          <p:cTn id="69" fill="hold" nodeType="withGroup">
                            <p:stCondLst>
                              <p:cond delay="0"/>
                            </p:stCondLst>
                            <p:childTnLst>
                              <p:par>
                                <p:cTn id="70" presetID="21" presetClass="entr" presetSubtype="4" fill="hold" grpId="0" nodeType="clickEffect">
                                  <p:stCondLst>
                                    <p:cond delay="0"/>
                                  </p:stCondLst>
                                  <p:childTnLst>
                                    <p:set>
                                      <p:cBhvr>
                                        <p:cTn id="71" dur="1" fill="hold">
                                          <p:stCondLst>
                                            <p:cond delay="0"/>
                                          </p:stCondLst>
                                        </p:cTn>
                                        <p:tgtEl>
                                          <p:spTgt spid="56"/>
                                        </p:tgtEl>
                                        <p:attrNameLst>
                                          <p:attrName>style.visibility</p:attrName>
                                        </p:attrNameLst>
                                      </p:cBhvr>
                                      <p:to>
                                        <p:strVal val="visible"/>
                                      </p:to>
                                    </p:set>
                                    <p:animEffect transition="in" filter="wheel(4)">
                                      <p:cBhvr>
                                        <p:cTn id="72" dur="1000"/>
                                        <p:tgtEl>
                                          <p:spTgt spid="56"/>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1" presetClass="entr" presetSubtype="4" fill="hold" grpId="0" nodeType="clickEffect">
                                  <p:stCondLst>
                                    <p:cond delay="0"/>
                                  </p:stCondLst>
                                  <p:childTnLst>
                                    <p:set>
                                      <p:cBhvr>
                                        <p:cTn id="76" dur="1" fill="hold">
                                          <p:stCondLst>
                                            <p:cond delay="0"/>
                                          </p:stCondLst>
                                        </p:cTn>
                                        <p:tgtEl>
                                          <p:spTgt spid="57"/>
                                        </p:tgtEl>
                                        <p:attrNameLst>
                                          <p:attrName>style.visibility</p:attrName>
                                        </p:attrNameLst>
                                      </p:cBhvr>
                                      <p:to>
                                        <p:strVal val="visible"/>
                                      </p:to>
                                    </p:set>
                                    <p:animEffect transition="in" filter="wheel(4)">
                                      <p:cBhvr>
                                        <p:cTn id="77" dur="2000"/>
                                        <p:tgtEl>
                                          <p:spTgt spid="57"/>
                                        </p:tgtEl>
                                      </p:cBhvr>
                                    </p:animEffect>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6"/>
                                        </p:tgtEl>
                                        <p:attrNameLst>
                                          <p:attrName>style.visibility</p:attrName>
                                        </p:attrNameLst>
                                      </p:cBhvr>
                                      <p:to>
                                        <p:strVal val="visible"/>
                                      </p:to>
                                    </p:set>
                                    <p:anim calcmode="lin" valueType="num">
                                      <p:cBhvr additive="base">
                                        <p:cTn id="82" dur="500" fill="hold"/>
                                        <p:tgtEl>
                                          <p:spTgt spid="6"/>
                                        </p:tgtEl>
                                        <p:attrNameLst>
                                          <p:attrName>ppt_x</p:attrName>
                                        </p:attrNameLst>
                                      </p:cBhvr>
                                      <p:tavLst>
                                        <p:tav tm="0">
                                          <p:val>
                                            <p:strVal val="#ppt_x"/>
                                          </p:val>
                                        </p:tav>
                                        <p:tav tm="100000">
                                          <p:val>
                                            <p:strVal val="#ppt_x"/>
                                          </p:val>
                                        </p:tav>
                                      </p:tavLst>
                                    </p:anim>
                                    <p:anim calcmode="lin" valueType="num">
                                      <p:cBhvr additive="base">
                                        <p:cTn id="8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11269" grpId="0" animBg="1"/>
      <p:bldP spid="11270" grpId="0" animBg="1"/>
      <p:bldP spid="25" grpId="0" animBg="1"/>
      <p:bldP spid="32" grpId="0" animBg="1"/>
      <p:bldP spid="56" grpId="0" animBg="1"/>
      <p:bldP spid="57" grpId="0" animBg="1"/>
      <p:bldP spid="28" grpId="0" animBg="1"/>
      <p:bldP spid="20" grpId="0" animBg="1"/>
      <p:bldP spid="44" grpId="0" animBg="1"/>
      <p:bldP spid="6"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612618" y="214313"/>
            <a:ext cx="792178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smtClean="0">
                <a:latin typeface="Bookman Old Style" pitchFamily="18" charset="0"/>
              </a:rPr>
              <a:t>Interest Payments between AEs</a:t>
            </a:r>
            <a:endParaRPr lang="en-US" sz="3200" b="1" dirty="0">
              <a:latin typeface="Bookman Old Style" pitchFamily="18" charset="0"/>
            </a:endParaRPr>
          </a:p>
        </p:txBody>
      </p:sp>
      <p:sp>
        <p:nvSpPr>
          <p:cNvPr id="3" name="Rectangle 2"/>
          <p:cNvSpPr/>
          <p:nvPr/>
        </p:nvSpPr>
        <p:spPr>
          <a:xfrm>
            <a:off x="71438" y="1857375"/>
            <a:ext cx="2000250" cy="428625"/>
          </a:xfrm>
          <a:prstGeom prst="rect">
            <a:avLst/>
          </a:prstGeom>
          <a:blipFill>
            <a:blip r:embed="rId3"/>
            <a:tile tx="0" ty="0" sx="100000" sy="100000" flip="none" algn="tl"/>
          </a:blipFill>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a:solidFill>
                  <a:schemeClr val="tx1"/>
                </a:solidFill>
                <a:latin typeface="Bookman Old Style" pitchFamily="18" charset="0"/>
              </a:rPr>
              <a:t>State </a:t>
            </a:r>
            <a:r>
              <a:rPr lang="en-US" dirty="0" smtClean="0">
                <a:solidFill>
                  <a:schemeClr val="tx1"/>
                </a:solidFill>
                <a:latin typeface="Bookman Old Style" pitchFamily="18" charset="0"/>
              </a:rPr>
              <a:t>R</a:t>
            </a:r>
            <a:endParaRPr lang="en-US" dirty="0">
              <a:solidFill>
                <a:schemeClr val="tx1"/>
              </a:solidFill>
              <a:latin typeface="Bookman Old Style" pitchFamily="18" charset="0"/>
            </a:endParaRPr>
          </a:p>
        </p:txBody>
      </p:sp>
      <p:sp>
        <p:nvSpPr>
          <p:cNvPr id="4" name="Rectangle 3"/>
          <p:cNvSpPr/>
          <p:nvPr/>
        </p:nvSpPr>
        <p:spPr>
          <a:xfrm>
            <a:off x="3143250" y="1857375"/>
            <a:ext cx="1928813" cy="428625"/>
          </a:xfrm>
          <a:prstGeom prst="rect">
            <a:avLst/>
          </a:prstGeom>
          <a:blipFill>
            <a:blip r:embed="rId3"/>
            <a:tile tx="0" ty="0" sx="100000" sy="100000" flip="none" algn="tl"/>
          </a:blipFill>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a:solidFill>
                  <a:schemeClr val="tx1"/>
                </a:solidFill>
                <a:latin typeface="Bookman Old Style" pitchFamily="18" charset="0"/>
              </a:rPr>
              <a:t>State </a:t>
            </a:r>
            <a:r>
              <a:rPr lang="en-US" dirty="0" smtClean="0">
                <a:solidFill>
                  <a:schemeClr val="tx1"/>
                </a:solidFill>
                <a:latin typeface="Bookman Old Style" pitchFamily="18" charset="0"/>
              </a:rPr>
              <a:t>S</a:t>
            </a:r>
            <a:endParaRPr lang="en-US" dirty="0">
              <a:solidFill>
                <a:schemeClr val="tx1"/>
              </a:solidFill>
              <a:latin typeface="Bookman Old Style" pitchFamily="18" charset="0"/>
            </a:endParaRPr>
          </a:p>
        </p:txBody>
      </p:sp>
      <p:sp>
        <p:nvSpPr>
          <p:cNvPr id="5" name="TextBox 4"/>
          <p:cNvSpPr txBox="1">
            <a:spLocks noChangeArrowheads="1"/>
          </p:cNvSpPr>
          <p:nvPr/>
        </p:nvSpPr>
        <p:spPr bwMode="auto">
          <a:xfrm>
            <a:off x="0" y="2987675"/>
            <a:ext cx="20716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atin typeface="Bookman Old Style" pitchFamily="18" charset="0"/>
              </a:rPr>
              <a:t>Holding co</a:t>
            </a:r>
          </a:p>
        </p:txBody>
      </p:sp>
      <p:sp>
        <p:nvSpPr>
          <p:cNvPr id="6" name="TextBox 5"/>
          <p:cNvSpPr txBox="1">
            <a:spLocks noChangeArrowheads="1"/>
          </p:cNvSpPr>
          <p:nvPr/>
        </p:nvSpPr>
        <p:spPr bwMode="auto">
          <a:xfrm>
            <a:off x="3214688" y="3000375"/>
            <a:ext cx="2071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atin typeface="Bookman Old Style" pitchFamily="18" charset="0"/>
              </a:rPr>
              <a:t>Subsidiary co</a:t>
            </a:r>
          </a:p>
        </p:txBody>
      </p:sp>
      <p:cxnSp>
        <p:nvCxnSpPr>
          <p:cNvPr id="8" name="Straight Connector 7"/>
          <p:cNvCxnSpPr/>
          <p:nvPr/>
        </p:nvCxnSpPr>
        <p:spPr>
          <a:xfrm rot="5400000">
            <a:off x="750888" y="3963988"/>
            <a:ext cx="4071937" cy="1587"/>
          </a:xfrm>
          <a:prstGeom prst="line">
            <a:avLst/>
          </a:prstGeom>
          <a:ln>
            <a:solidFill>
              <a:schemeClr val="tx1"/>
            </a:solidFill>
          </a:ln>
        </p:spPr>
        <p:style>
          <a:lnRef idx="3">
            <a:schemeClr val="accent3"/>
          </a:lnRef>
          <a:fillRef idx="0">
            <a:schemeClr val="accent3"/>
          </a:fillRef>
          <a:effectRef idx="2">
            <a:schemeClr val="accent3"/>
          </a:effectRef>
          <a:fontRef idx="minor">
            <a:schemeClr val="tx1"/>
          </a:fontRef>
        </p:style>
      </p:cxnSp>
      <p:cxnSp>
        <p:nvCxnSpPr>
          <p:cNvPr id="10" name="Straight Arrow Connector 9"/>
          <p:cNvCxnSpPr/>
          <p:nvPr/>
        </p:nvCxnSpPr>
        <p:spPr>
          <a:xfrm>
            <a:off x="1714500" y="3214688"/>
            <a:ext cx="1785938" cy="127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714500" y="2571750"/>
            <a:ext cx="1643063" cy="369888"/>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defRPr/>
            </a:pPr>
            <a:r>
              <a:rPr lang="en-US" dirty="0">
                <a:latin typeface="Bookman Old Style" pitchFamily="18" charset="0"/>
              </a:rPr>
              <a:t>Inter co loan</a:t>
            </a:r>
          </a:p>
        </p:txBody>
      </p:sp>
      <p:sp>
        <p:nvSpPr>
          <p:cNvPr id="14" name="TextBox 13"/>
          <p:cNvSpPr txBox="1"/>
          <p:nvPr/>
        </p:nvSpPr>
        <p:spPr>
          <a:xfrm>
            <a:off x="1643063" y="3357563"/>
            <a:ext cx="1428750" cy="646112"/>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defRPr/>
            </a:pPr>
            <a:r>
              <a:rPr lang="en-US" dirty="0">
                <a:latin typeface="Bookman Old Style" pitchFamily="18" charset="0"/>
              </a:rPr>
              <a:t>$ 5 Million</a:t>
            </a:r>
          </a:p>
          <a:p>
            <a:pPr>
              <a:defRPr/>
            </a:pPr>
            <a:r>
              <a:rPr lang="en-US" dirty="0" err="1">
                <a:latin typeface="Bookman Old Style" pitchFamily="18" charset="0"/>
              </a:rPr>
              <a:t>Int</a:t>
            </a:r>
            <a:r>
              <a:rPr lang="en-US" dirty="0">
                <a:latin typeface="Bookman Old Style" pitchFamily="18" charset="0"/>
              </a:rPr>
              <a:t> @ </a:t>
            </a:r>
            <a:r>
              <a:rPr lang="en-US" dirty="0" smtClean="0">
                <a:latin typeface="Bookman Old Style" pitchFamily="18" charset="0"/>
              </a:rPr>
              <a:t>8%</a:t>
            </a:r>
            <a:endParaRPr lang="en-US" dirty="0">
              <a:latin typeface="Bookman Old Style" pitchFamily="18" charset="0"/>
            </a:endParaRPr>
          </a:p>
        </p:txBody>
      </p:sp>
      <p:sp>
        <p:nvSpPr>
          <p:cNvPr id="15" name="TextBox 14"/>
          <p:cNvSpPr txBox="1">
            <a:spLocks noChangeArrowheads="1"/>
          </p:cNvSpPr>
          <p:nvPr/>
        </p:nvSpPr>
        <p:spPr bwMode="auto">
          <a:xfrm>
            <a:off x="571500" y="5786438"/>
            <a:ext cx="15001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atin typeface="Bookman Old Style" pitchFamily="18" charset="0"/>
              </a:rPr>
              <a:t>Bank</a:t>
            </a:r>
          </a:p>
        </p:txBody>
      </p:sp>
      <p:cxnSp>
        <p:nvCxnSpPr>
          <p:cNvPr id="17" name="Straight Arrow Connector 16"/>
          <p:cNvCxnSpPr/>
          <p:nvPr/>
        </p:nvCxnSpPr>
        <p:spPr>
          <a:xfrm flipV="1">
            <a:off x="1571625" y="3429000"/>
            <a:ext cx="2714625" cy="24288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a:spLocks noChangeArrowheads="1"/>
          </p:cNvSpPr>
          <p:nvPr/>
        </p:nvSpPr>
        <p:spPr bwMode="auto">
          <a:xfrm rot="-2536626">
            <a:off x="1425575" y="4679950"/>
            <a:ext cx="1527175" cy="369888"/>
          </a:xfrm>
          <a:prstGeom prst="rect">
            <a:avLst/>
          </a:prstGeom>
          <a:blipFill dpi="0" rotWithShape="1">
            <a:blip r:embed="rId4"/>
            <a:srcRect/>
            <a:tile tx="0" ty="0" sx="100000" sy="100000" flip="none" algn="tl"/>
          </a:blipFill>
          <a:ln w="9525">
            <a:solidFill>
              <a:schemeClr val="tx2"/>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atin typeface="Bookman Old Style" pitchFamily="18" charset="0"/>
              </a:rPr>
              <a:t>$ 4 million</a:t>
            </a:r>
          </a:p>
        </p:txBody>
      </p:sp>
      <p:sp>
        <p:nvSpPr>
          <p:cNvPr id="24" name="TextBox 23"/>
          <p:cNvSpPr txBox="1">
            <a:spLocks noChangeArrowheads="1"/>
          </p:cNvSpPr>
          <p:nvPr/>
        </p:nvSpPr>
        <p:spPr bwMode="auto">
          <a:xfrm rot="-2536626">
            <a:off x="1905000" y="5180013"/>
            <a:ext cx="1527175" cy="369887"/>
          </a:xfrm>
          <a:prstGeom prst="rect">
            <a:avLst/>
          </a:prstGeom>
          <a:blipFill dpi="0" rotWithShape="1">
            <a:blip r:embed="rId4"/>
            <a:srcRect/>
            <a:tile tx="0" ty="0" sx="100000" sy="100000" flip="none" algn="tl"/>
          </a:blipFill>
          <a:ln w="9525">
            <a:solidFill>
              <a:schemeClr val="tx2"/>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atin typeface="Bookman Old Style" pitchFamily="18" charset="0"/>
              </a:rPr>
              <a:t>Int @ 3.5%</a:t>
            </a:r>
          </a:p>
        </p:txBody>
      </p:sp>
      <p:sp>
        <p:nvSpPr>
          <p:cNvPr id="25" name="TextBox 24"/>
          <p:cNvSpPr txBox="1">
            <a:spLocks noChangeArrowheads="1"/>
          </p:cNvSpPr>
          <p:nvPr/>
        </p:nvSpPr>
        <p:spPr bwMode="auto">
          <a:xfrm>
            <a:off x="5500688" y="2438400"/>
            <a:ext cx="3143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n-US" dirty="0" smtClean="0">
                <a:latin typeface="Bookman Old Style" pitchFamily="18" charset="0"/>
              </a:rPr>
              <a:t>ALP Interest @ 3.5% on $ 5 </a:t>
            </a:r>
            <a:r>
              <a:rPr lang="en-US" dirty="0" err="1" smtClean="0">
                <a:latin typeface="Bookman Old Style" pitchFamily="18" charset="0"/>
              </a:rPr>
              <a:t>Mn</a:t>
            </a:r>
            <a:r>
              <a:rPr lang="en-US" dirty="0" smtClean="0">
                <a:latin typeface="Bookman Old Style" pitchFamily="18" charset="0"/>
              </a:rPr>
              <a:t> is Interest </a:t>
            </a:r>
          </a:p>
          <a:p>
            <a:pPr algn="just" eaLnBrk="1" hangingPunct="1"/>
            <a:r>
              <a:rPr lang="en-US" dirty="0" smtClean="0">
                <a:latin typeface="Bookman Old Style" pitchFamily="18" charset="0"/>
              </a:rPr>
              <a:t>Non ALP = (8</a:t>
            </a:r>
            <a:r>
              <a:rPr lang="en-US" dirty="0">
                <a:latin typeface="Bookman Old Style" pitchFamily="18" charset="0"/>
              </a:rPr>
              <a:t>% - 3.5</a:t>
            </a:r>
            <a:r>
              <a:rPr lang="en-US" dirty="0" smtClean="0">
                <a:latin typeface="Bookman Old Style" pitchFamily="18" charset="0"/>
              </a:rPr>
              <a:t>%)* $5 </a:t>
            </a:r>
            <a:r>
              <a:rPr lang="en-US" dirty="0" err="1" smtClean="0">
                <a:latin typeface="Bookman Old Style" pitchFamily="18" charset="0"/>
              </a:rPr>
              <a:t>Mn</a:t>
            </a:r>
            <a:r>
              <a:rPr lang="en-US" dirty="0" smtClean="0">
                <a:latin typeface="Bookman Old Style" pitchFamily="18" charset="0"/>
              </a:rPr>
              <a:t> is Dividend  </a:t>
            </a:r>
            <a:endParaRPr lang="en-US" dirty="0">
              <a:latin typeface="Bookman Old Style" pitchFamily="18" charset="0"/>
            </a:endParaRPr>
          </a:p>
        </p:txBody>
      </p:sp>
      <p:sp>
        <p:nvSpPr>
          <p:cNvPr id="26" name="TextBox 25"/>
          <p:cNvSpPr txBox="1">
            <a:spLocks noChangeArrowheads="1"/>
          </p:cNvSpPr>
          <p:nvPr/>
        </p:nvSpPr>
        <p:spPr bwMode="auto">
          <a:xfrm rot="-2536626">
            <a:off x="1155746" y="4573588"/>
            <a:ext cx="1920875" cy="554037"/>
          </a:xfrm>
          <a:prstGeom prst="rect">
            <a:avLst/>
          </a:prstGeom>
          <a:blipFill dpi="0" rotWithShape="1">
            <a:blip r:embed="rId4"/>
            <a:srcRect/>
            <a:tile tx="0" ty="0" sx="100000" sy="100000" flip="none" algn="tl"/>
          </a:blipFill>
          <a:ln w="9525">
            <a:solidFill>
              <a:schemeClr val="tx2"/>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500">
                <a:latin typeface="Bookman Old Style" pitchFamily="18" charset="0"/>
              </a:rPr>
              <a:t>Arms length debt $ 4 million</a:t>
            </a:r>
          </a:p>
        </p:txBody>
      </p:sp>
      <p:sp>
        <p:nvSpPr>
          <p:cNvPr id="27" name="TextBox 26"/>
          <p:cNvSpPr txBox="1">
            <a:spLocks noChangeArrowheads="1"/>
          </p:cNvSpPr>
          <p:nvPr/>
        </p:nvSpPr>
        <p:spPr bwMode="auto">
          <a:xfrm rot="-2536626">
            <a:off x="1906588" y="5110163"/>
            <a:ext cx="1600200" cy="554037"/>
          </a:xfrm>
          <a:prstGeom prst="rect">
            <a:avLst/>
          </a:prstGeom>
          <a:blipFill dpi="0" rotWithShape="1">
            <a:blip r:embed="rId4"/>
            <a:srcRect/>
            <a:tile tx="0" ty="0" sx="100000" sy="100000" flip="none" algn="tl"/>
          </a:blipFill>
          <a:ln w="9525">
            <a:solidFill>
              <a:schemeClr val="tx2"/>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500">
                <a:latin typeface="Bookman Old Style" pitchFamily="18" charset="0"/>
              </a:rPr>
              <a:t>Arms length Int @ 3.5%</a:t>
            </a:r>
          </a:p>
        </p:txBody>
      </p:sp>
      <p:sp>
        <p:nvSpPr>
          <p:cNvPr id="7" name="TextBox 6"/>
          <p:cNvSpPr txBox="1"/>
          <p:nvPr/>
        </p:nvSpPr>
        <p:spPr>
          <a:xfrm>
            <a:off x="5514975" y="1928812"/>
            <a:ext cx="3629025" cy="369332"/>
          </a:xfrm>
          <a:prstGeom prst="rect">
            <a:avLst/>
          </a:prstGeom>
          <a:noFill/>
        </p:spPr>
        <p:txBody>
          <a:bodyPr wrap="square" rtlCol="0">
            <a:spAutoFit/>
          </a:bodyPr>
          <a:lstStyle/>
          <a:p>
            <a:r>
              <a:rPr lang="en-US" b="1" dirty="0" smtClean="0">
                <a:latin typeface="Bookman Old Style" pitchFamily="18" charset="0"/>
              </a:rPr>
              <a:t>Characterization of Income</a:t>
            </a:r>
            <a:endParaRPr lang="en-IN" b="1" dirty="0">
              <a:latin typeface="Bookman Old Style" pitchFamily="18" charset="0"/>
            </a:endParaRPr>
          </a:p>
        </p:txBody>
      </p:sp>
      <p:sp>
        <p:nvSpPr>
          <p:cNvPr id="9" name="TextBox 8"/>
          <p:cNvSpPr txBox="1"/>
          <p:nvPr/>
        </p:nvSpPr>
        <p:spPr>
          <a:xfrm>
            <a:off x="5500688" y="4214375"/>
            <a:ext cx="3414712" cy="646331"/>
          </a:xfrm>
          <a:prstGeom prst="rect">
            <a:avLst/>
          </a:prstGeom>
          <a:noFill/>
        </p:spPr>
        <p:txBody>
          <a:bodyPr wrap="square" rtlCol="0">
            <a:spAutoFit/>
          </a:bodyPr>
          <a:lstStyle/>
          <a:p>
            <a:r>
              <a:rPr lang="en-US" b="1" dirty="0" smtClean="0">
                <a:latin typeface="Bookman Old Style" pitchFamily="18" charset="0"/>
              </a:rPr>
              <a:t>If Anti Avoidance clause exists in domestic laws</a:t>
            </a:r>
            <a:endParaRPr lang="en-IN" b="1" dirty="0">
              <a:latin typeface="Bookman Old Style" pitchFamily="18" charset="0"/>
            </a:endParaRPr>
          </a:p>
        </p:txBody>
      </p:sp>
      <p:sp>
        <p:nvSpPr>
          <p:cNvPr id="21" name="TextBox 20"/>
          <p:cNvSpPr txBox="1">
            <a:spLocks noChangeArrowheads="1"/>
          </p:cNvSpPr>
          <p:nvPr/>
        </p:nvSpPr>
        <p:spPr bwMode="auto">
          <a:xfrm>
            <a:off x="5562600" y="4971871"/>
            <a:ext cx="3143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n-US" dirty="0" smtClean="0">
                <a:latin typeface="Bookman Old Style" pitchFamily="18" charset="0"/>
              </a:rPr>
              <a:t>ALP Interest @ 3.5% on $ 4 </a:t>
            </a:r>
            <a:r>
              <a:rPr lang="en-US" dirty="0" err="1" smtClean="0">
                <a:latin typeface="Bookman Old Style" pitchFamily="18" charset="0"/>
              </a:rPr>
              <a:t>Mn</a:t>
            </a:r>
            <a:r>
              <a:rPr lang="en-US" dirty="0" smtClean="0">
                <a:latin typeface="Bookman Old Style" pitchFamily="18" charset="0"/>
              </a:rPr>
              <a:t> is Interest </a:t>
            </a:r>
          </a:p>
          <a:p>
            <a:pPr algn="just" eaLnBrk="1" hangingPunct="1"/>
            <a:r>
              <a:rPr lang="en-US" dirty="0" smtClean="0">
                <a:latin typeface="Bookman Old Style" pitchFamily="18" charset="0"/>
              </a:rPr>
              <a:t>Non ALP = (8</a:t>
            </a:r>
            <a:r>
              <a:rPr lang="en-US" dirty="0">
                <a:latin typeface="Bookman Old Style" pitchFamily="18" charset="0"/>
              </a:rPr>
              <a:t>% - 3.5</a:t>
            </a:r>
            <a:r>
              <a:rPr lang="en-US" dirty="0" smtClean="0">
                <a:latin typeface="Bookman Old Style" pitchFamily="18" charset="0"/>
              </a:rPr>
              <a:t>%)* $ 4 </a:t>
            </a:r>
            <a:r>
              <a:rPr lang="en-US" dirty="0" err="1" smtClean="0">
                <a:latin typeface="Bookman Old Style" pitchFamily="18" charset="0"/>
              </a:rPr>
              <a:t>Mn</a:t>
            </a:r>
            <a:r>
              <a:rPr lang="en-US" dirty="0" smtClean="0">
                <a:latin typeface="Bookman Old Style" pitchFamily="18" charset="0"/>
              </a:rPr>
              <a:t> is Dividend  </a:t>
            </a:r>
            <a:endParaRPr lang="en-US" dirty="0">
              <a:latin typeface="Bookman Old Style" pitchFamily="18" charset="0"/>
            </a:endParaRPr>
          </a:p>
        </p:txBody>
      </p:sp>
    </p:spTree>
    <p:extLst>
      <p:ext uri="{BB962C8B-B14F-4D97-AF65-F5344CB8AC3E}">
        <p14:creationId xmlns:p14="http://schemas.microsoft.com/office/powerpoint/2010/main" val="14110977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 presetClass="entr" presetSubtype="16"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ox(in)">
                                      <p:cBhvr>
                                        <p:cTn id="11" dur="500"/>
                                        <p:tgtEl>
                                          <p:spTgt spid="3"/>
                                        </p:tgtEl>
                                      </p:cBhvr>
                                    </p:animEffect>
                                  </p:childTnLst>
                                </p:cTn>
                              </p:par>
                              <p:par>
                                <p:cTn id="12" presetID="4" presetClass="entr" presetSubtype="16"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ox(in)">
                                      <p:cBhvr>
                                        <p:cTn id="14" dur="500"/>
                                        <p:tgtEl>
                                          <p:spTgt spid="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6"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arn(inHorizontal)">
                                      <p:cBhvr>
                                        <p:cTn id="23" dur="500"/>
                                        <p:tgtEl>
                                          <p:spTgt spid="5"/>
                                        </p:tgtEl>
                                      </p:cBhvr>
                                    </p:animEffect>
                                  </p:childTnLst>
                                </p:cTn>
                              </p:par>
                              <p:par>
                                <p:cTn id="24" presetID="16" presetClass="entr" presetSubtype="26"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arn(inHorizontal)">
                                      <p:cBhvr>
                                        <p:cTn id="26" dur="500"/>
                                        <p:tgtEl>
                                          <p:spTgt spid="1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34" dur="1000" fill="hold"/>
                                        <p:tgtEl>
                                          <p:spTgt spid="6"/>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5"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2000"/>
                                        <p:tgtEl>
                                          <p:spTgt spid="12"/>
                                        </p:tgtEl>
                                      </p:cBhvr>
                                    </p:animEffect>
                                    <p:anim calcmode="lin" valueType="num">
                                      <p:cBhvr>
                                        <p:cTn id="44" dur="2000" fill="hold"/>
                                        <p:tgtEl>
                                          <p:spTgt spid="12"/>
                                        </p:tgtEl>
                                        <p:attrNameLst>
                                          <p:attrName>style.rotation</p:attrName>
                                        </p:attrNameLst>
                                      </p:cBhvr>
                                      <p:tavLst>
                                        <p:tav tm="0">
                                          <p:val>
                                            <p:fltVal val="720"/>
                                          </p:val>
                                        </p:tav>
                                        <p:tav tm="100000">
                                          <p:val>
                                            <p:fltVal val="0"/>
                                          </p:val>
                                        </p:tav>
                                      </p:tavLst>
                                    </p:anim>
                                    <p:anim calcmode="lin" valueType="num">
                                      <p:cBhvr>
                                        <p:cTn id="45" dur="2000" fill="hold"/>
                                        <p:tgtEl>
                                          <p:spTgt spid="12"/>
                                        </p:tgtEl>
                                        <p:attrNameLst>
                                          <p:attrName>ppt_h</p:attrName>
                                        </p:attrNameLst>
                                      </p:cBhvr>
                                      <p:tavLst>
                                        <p:tav tm="0">
                                          <p:val>
                                            <p:fltVal val="0"/>
                                          </p:val>
                                        </p:tav>
                                        <p:tav tm="100000">
                                          <p:val>
                                            <p:strVal val="#ppt_h"/>
                                          </p:val>
                                        </p:tav>
                                      </p:tavLst>
                                    </p:anim>
                                    <p:anim calcmode="lin" valueType="num">
                                      <p:cBhvr>
                                        <p:cTn id="46" dur="2000" fill="hold"/>
                                        <p:tgtEl>
                                          <p:spTgt spid="12"/>
                                        </p:tgtEl>
                                        <p:attrNameLst>
                                          <p:attrName>ppt_w</p:attrName>
                                        </p:attrNameLst>
                                      </p:cBhvr>
                                      <p:tavLst>
                                        <p:tav tm="0">
                                          <p:val>
                                            <p:fltVal val="0"/>
                                          </p:val>
                                        </p:tav>
                                        <p:tav tm="100000">
                                          <p:val>
                                            <p:strVal val="#ppt_w"/>
                                          </p:val>
                                        </p:tav>
                                      </p:tavLst>
                                    </p:anim>
                                  </p:childTnLst>
                                </p:cTn>
                              </p:par>
                              <p:par>
                                <p:cTn id="47" presetID="35" presetClass="entr" presetSubtype="0"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2000"/>
                                        <p:tgtEl>
                                          <p:spTgt spid="14"/>
                                        </p:tgtEl>
                                      </p:cBhvr>
                                    </p:animEffect>
                                    <p:anim calcmode="lin" valueType="num">
                                      <p:cBhvr>
                                        <p:cTn id="50" dur="2000" fill="hold"/>
                                        <p:tgtEl>
                                          <p:spTgt spid="14"/>
                                        </p:tgtEl>
                                        <p:attrNameLst>
                                          <p:attrName>style.rotation</p:attrName>
                                        </p:attrNameLst>
                                      </p:cBhvr>
                                      <p:tavLst>
                                        <p:tav tm="0">
                                          <p:val>
                                            <p:fltVal val="720"/>
                                          </p:val>
                                        </p:tav>
                                        <p:tav tm="100000">
                                          <p:val>
                                            <p:fltVal val="0"/>
                                          </p:val>
                                        </p:tav>
                                      </p:tavLst>
                                    </p:anim>
                                    <p:anim calcmode="lin" valueType="num">
                                      <p:cBhvr>
                                        <p:cTn id="51" dur="2000" fill="hold"/>
                                        <p:tgtEl>
                                          <p:spTgt spid="14"/>
                                        </p:tgtEl>
                                        <p:attrNameLst>
                                          <p:attrName>ppt_h</p:attrName>
                                        </p:attrNameLst>
                                      </p:cBhvr>
                                      <p:tavLst>
                                        <p:tav tm="0">
                                          <p:val>
                                            <p:fltVal val="0"/>
                                          </p:val>
                                        </p:tav>
                                        <p:tav tm="100000">
                                          <p:val>
                                            <p:strVal val="#ppt_h"/>
                                          </p:val>
                                        </p:tav>
                                      </p:tavLst>
                                    </p:anim>
                                    <p:anim calcmode="lin" valueType="num">
                                      <p:cBhvr>
                                        <p:cTn id="52" dur="2000" fill="hold"/>
                                        <p:tgtEl>
                                          <p:spTgt spid="14"/>
                                        </p:tgtEl>
                                        <p:attrNameLst>
                                          <p:attrName>ppt_w</p:attrName>
                                        </p:attrNameLst>
                                      </p:cBhvr>
                                      <p:tavLst>
                                        <p:tav tm="0">
                                          <p:val>
                                            <p:fltVal val="0"/>
                                          </p:val>
                                        </p:tav>
                                        <p:tav tm="100000">
                                          <p:val>
                                            <p:strVal val="#ppt_w"/>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5" presetClass="entr"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p:cTn id="57" dur="500" decel="50000" fill="hold">
                                          <p:stCondLst>
                                            <p:cond delay="0"/>
                                          </p:stCondLst>
                                        </p:cTn>
                                        <p:tgtEl>
                                          <p:spTgt spid="15"/>
                                        </p:tgtEl>
                                        <p:attrNameLst>
                                          <p:attrName>style.rotation</p:attrName>
                                        </p:attrNameLst>
                                      </p:cBhvr>
                                      <p:tavLst>
                                        <p:tav tm="0">
                                          <p:val>
                                            <p:fltVal val="-90"/>
                                          </p:val>
                                        </p:tav>
                                        <p:tav tm="100000">
                                          <p:val>
                                            <p:fltVal val="0"/>
                                          </p:val>
                                        </p:tav>
                                      </p:tavLst>
                                    </p:anim>
                                    <p:anim calcmode="lin" valueType="num">
                                      <p:cBhvr>
                                        <p:cTn id="58" dur="500" decel="50000" fill="hold">
                                          <p:stCondLst>
                                            <p:cond delay="0"/>
                                          </p:stCondLst>
                                        </p:cTn>
                                        <p:tgtEl>
                                          <p:spTgt spid="15"/>
                                        </p:tgtEl>
                                        <p:attrNameLst>
                                          <p:attrName>ppt_w</p:attrName>
                                        </p:attrNameLst>
                                      </p:cBhvr>
                                      <p:tavLst>
                                        <p:tav tm="0">
                                          <p:val>
                                            <p:strVal val="#ppt_w"/>
                                          </p:val>
                                        </p:tav>
                                        <p:tav tm="100000">
                                          <p:val>
                                            <p:strVal val="#ppt_w*.05"/>
                                          </p:val>
                                        </p:tav>
                                      </p:tavLst>
                                    </p:anim>
                                    <p:anim calcmode="lin" valueType="num">
                                      <p:cBhvr>
                                        <p:cTn id="59" dur="500" accel="50000" fill="hold">
                                          <p:stCondLst>
                                            <p:cond delay="500"/>
                                          </p:stCondLst>
                                        </p:cTn>
                                        <p:tgtEl>
                                          <p:spTgt spid="15"/>
                                        </p:tgtEl>
                                        <p:attrNameLst>
                                          <p:attrName>ppt_w</p:attrName>
                                        </p:attrNameLst>
                                      </p:cBhvr>
                                      <p:tavLst>
                                        <p:tav tm="0">
                                          <p:val>
                                            <p:strVal val="#ppt_w*.05"/>
                                          </p:val>
                                        </p:tav>
                                        <p:tav tm="100000">
                                          <p:val>
                                            <p:strVal val="#ppt_w"/>
                                          </p:val>
                                        </p:tav>
                                      </p:tavLst>
                                    </p:anim>
                                    <p:anim calcmode="lin" valueType="num">
                                      <p:cBhvr>
                                        <p:cTn id="60" dur="1000" fill="hold"/>
                                        <p:tgtEl>
                                          <p:spTgt spid="15"/>
                                        </p:tgtEl>
                                        <p:attrNameLst>
                                          <p:attrName>ppt_h</p:attrName>
                                        </p:attrNameLst>
                                      </p:cBhvr>
                                      <p:tavLst>
                                        <p:tav tm="0">
                                          <p:val>
                                            <p:strVal val="#ppt_h"/>
                                          </p:val>
                                        </p:tav>
                                        <p:tav tm="100000">
                                          <p:val>
                                            <p:strVal val="#ppt_h"/>
                                          </p:val>
                                        </p:tav>
                                      </p:tavLst>
                                    </p:anim>
                                    <p:anim calcmode="lin" valueType="num">
                                      <p:cBhvr>
                                        <p:cTn id="61" dur="500" decel="50000" fill="hold">
                                          <p:stCondLst>
                                            <p:cond delay="0"/>
                                          </p:stCondLst>
                                        </p:cTn>
                                        <p:tgtEl>
                                          <p:spTgt spid="15"/>
                                        </p:tgtEl>
                                        <p:attrNameLst>
                                          <p:attrName>ppt_x</p:attrName>
                                        </p:attrNameLst>
                                      </p:cBhvr>
                                      <p:tavLst>
                                        <p:tav tm="0">
                                          <p:val>
                                            <p:strVal val="#ppt_x+.4"/>
                                          </p:val>
                                        </p:tav>
                                        <p:tav tm="100000">
                                          <p:val>
                                            <p:strVal val="#ppt_x"/>
                                          </p:val>
                                        </p:tav>
                                      </p:tavLst>
                                    </p:anim>
                                    <p:anim calcmode="lin" valueType="num">
                                      <p:cBhvr>
                                        <p:cTn id="62" dur="500" decel="50000" fill="hold">
                                          <p:stCondLst>
                                            <p:cond delay="0"/>
                                          </p:stCondLst>
                                        </p:cTn>
                                        <p:tgtEl>
                                          <p:spTgt spid="15"/>
                                        </p:tgtEl>
                                        <p:attrNameLst>
                                          <p:attrName>ppt_y</p:attrName>
                                        </p:attrNameLst>
                                      </p:cBhvr>
                                      <p:tavLst>
                                        <p:tav tm="0">
                                          <p:val>
                                            <p:strVal val="#ppt_y-.2"/>
                                          </p:val>
                                        </p:tav>
                                        <p:tav tm="100000">
                                          <p:val>
                                            <p:strVal val="#ppt_y+.1"/>
                                          </p:val>
                                        </p:tav>
                                      </p:tavLst>
                                    </p:anim>
                                    <p:anim calcmode="lin" valueType="num">
                                      <p:cBhvr>
                                        <p:cTn id="63" dur="500" accel="50000" fill="hold">
                                          <p:stCondLst>
                                            <p:cond delay="500"/>
                                          </p:stCondLst>
                                        </p:cTn>
                                        <p:tgtEl>
                                          <p:spTgt spid="15"/>
                                        </p:tgtEl>
                                        <p:attrNameLst>
                                          <p:attrName>ppt_y</p:attrName>
                                        </p:attrNameLst>
                                      </p:cBhvr>
                                      <p:tavLst>
                                        <p:tav tm="0">
                                          <p:val>
                                            <p:strVal val="#ppt_y+.1"/>
                                          </p:val>
                                        </p:tav>
                                        <p:tav tm="100000">
                                          <p:val>
                                            <p:strVal val="#ppt_y"/>
                                          </p:val>
                                        </p:tav>
                                      </p:tavLst>
                                    </p:anim>
                                    <p:animEffect transition="in" filter="fade">
                                      <p:cBhvr>
                                        <p:cTn id="64" dur="1000" decel="50000">
                                          <p:stCondLst>
                                            <p:cond delay="0"/>
                                          </p:stCondLst>
                                        </p:cTn>
                                        <p:tgtEl>
                                          <p:spTgt spid="15"/>
                                        </p:tgtEl>
                                      </p:cBhvr>
                                    </p:animEffect>
                                  </p:childTnLst>
                                </p:cTn>
                              </p:par>
                              <p:par>
                                <p:cTn id="65" presetID="25" presetClass="entr" presetSubtype="0" fill="hold" nodeType="with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500" decel="50000" fill="hold">
                                          <p:stCondLst>
                                            <p:cond delay="0"/>
                                          </p:stCondLst>
                                        </p:cTn>
                                        <p:tgtEl>
                                          <p:spTgt spid="17"/>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17"/>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17"/>
                                        </p:tgtEl>
                                        <p:attrNameLst>
                                          <p:attrName>ppt_w</p:attrName>
                                        </p:attrNameLst>
                                      </p:cBhvr>
                                      <p:tavLst>
                                        <p:tav tm="0">
                                          <p:val>
                                            <p:strVal val="#ppt_w*.05"/>
                                          </p:val>
                                        </p:tav>
                                        <p:tav tm="100000">
                                          <p:val>
                                            <p:strVal val="#ppt_w"/>
                                          </p:val>
                                        </p:tav>
                                      </p:tavLst>
                                    </p:anim>
                                    <p:anim calcmode="lin" valueType="num">
                                      <p:cBhvr>
                                        <p:cTn id="70" dur="1000" fill="hold"/>
                                        <p:tgtEl>
                                          <p:spTgt spid="17"/>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17"/>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17"/>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17"/>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17"/>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9" presetClass="entr" presetSubtype="0" fill="hold" grpId="0" nodeType="clickEffect">
                                  <p:stCondLst>
                                    <p:cond delay="0"/>
                                  </p:stCondLst>
                                  <p:childTnLst>
                                    <p:set>
                                      <p:cBhvr>
                                        <p:cTn id="78" dur="1" fill="hold">
                                          <p:stCondLst>
                                            <p:cond delay="0"/>
                                          </p:stCondLst>
                                        </p:cTn>
                                        <p:tgtEl>
                                          <p:spTgt spid="23"/>
                                        </p:tgtEl>
                                        <p:attrNameLst>
                                          <p:attrName>style.visibility</p:attrName>
                                        </p:attrNameLst>
                                      </p:cBhvr>
                                      <p:to>
                                        <p:strVal val="visible"/>
                                      </p:to>
                                    </p:set>
                                    <p:anim calcmode="lin" valueType="num">
                                      <p:cBhvr>
                                        <p:cTn id="79" dur="1000" fill="hold"/>
                                        <p:tgtEl>
                                          <p:spTgt spid="23"/>
                                        </p:tgtEl>
                                        <p:attrNameLst>
                                          <p:attrName>ppt_x</p:attrName>
                                        </p:attrNameLst>
                                      </p:cBhvr>
                                      <p:tavLst>
                                        <p:tav tm="0">
                                          <p:val>
                                            <p:strVal val="#ppt_x-.2"/>
                                          </p:val>
                                        </p:tav>
                                        <p:tav tm="100000">
                                          <p:val>
                                            <p:strVal val="#ppt_x"/>
                                          </p:val>
                                        </p:tav>
                                      </p:tavLst>
                                    </p:anim>
                                    <p:anim calcmode="lin" valueType="num">
                                      <p:cBhvr>
                                        <p:cTn id="80" dur="1000" fill="hold"/>
                                        <p:tgtEl>
                                          <p:spTgt spid="23"/>
                                        </p:tgtEl>
                                        <p:attrNameLst>
                                          <p:attrName>ppt_y</p:attrName>
                                        </p:attrNameLst>
                                      </p:cBhvr>
                                      <p:tavLst>
                                        <p:tav tm="0">
                                          <p:val>
                                            <p:strVal val="#ppt_y"/>
                                          </p:val>
                                        </p:tav>
                                        <p:tav tm="100000">
                                          <p:val>
                                            <p:strVal val="#ppt_y"/>
                                          </p:val>
                                        </p:tav>
                                      </p:tavLst>
                                    </p:anim>
                                    <p:animEffect transition="in" filter="wipe(right)" prLst="gradientSize: 0.1">
                                      <p:cBhvr>
                                        <p:cTn id="81" dur="1000"/>
                                        <p:tgtEl>
                                          <p:spTgt spid="23"/>
                                        </p:tgtEl>
                                      </p:cBhvr>
                                    </p:animEffect>
                                  </p:childTnLst>
                                </p:cTn>
                              </p:par>
                              <p:par>
                                <p:cTn id="82" presetID="29" presetClass="entr" presetSubtype="0" fill="hold" grpId="0" nodeType="withEffect">
                                  <p:stCondLst>
                                    <p:cond delay="0"/>
                                  </p:stCondLst>
                                  <p:childTnLst>
                                    <p:set>
                                      <p:cBhvr>
                                        <p:cTn id="83" dur="1" fill="hold">
                                          <p:stCondLst>
                                            <p:cond delay="0"/>
                                          </p:stCondLst>
                                        </p:cTn>
                                        <p:tgtEl>
                                          <p:spTgt spid="24"/>
                                        </p:tgtEl>
                                        <p:attrNameLst>
                                          <p:attrName>style.visibility</p:attrName>
                                        </p:attrNameLst>
                                      </p:cBhvr>
                                      <p:to>
                                        <p:strVal val="visible"/>
                                      </p:to>
                                    </p:set>
                                    <p:anim calcmode="lin" valueType="num">
                                      <p:cBhvr>
                                        <p:cTn id="84" dur="1000" fill="hold"/>
                                        <p:tgtEl>
                                          <p:spTgt spid="24"/>
                                        </p:tgtEl>
                                        <p:attrNameLst>
                                          <p:attrName>ppt_x</p:attrName>
                                        </p:attrNameLst>
                                      </p:cBhvr>
                                      <p:tavLst>
                                        <p:tav tm="0">
                                          <p:val>
                                            <p:strVal val="#ppt_x-.2"/>
                                          </p:val>
                                        </p:tav>
                                        <p:tav tm="100000">
                                          <p:val>
                                            <p:strVal val="#ppt_x"/>
                                          </p:val>
                                        </p:tav>
                                      </p:tavLst>
                                    </p:anim>
                                    <p:anim calcmode="lin" valueType="num">
                                      <p:cBhvr>
                                        <p:cTn id="85" dur="1000" fill="hold"/>
                                        <p:tgtEl>
                                          <p:spTgt spid="24"/>
                                        </p:tgtEl>
                                        <p:attrNameLst>
                                          <p:attrName>ppt_y</p:attrName>
                                        </p:attrNameLst>
                                      </p:cBhvr>
                                      <p:tavLst>
                                        <p:tav tm="0">
                                          <p:val>
                                            <p:strVal val="#ppt_y"/>
                                          </p:val>
                                        </p:tav>
                                        <p:tav tm="100000">
                                          <p:val>
                                            <p:strVal val="#ppt_y"/>
                                          </p:val>
                                        </p:tav>
                                      </p:tavLst>
                                    </p:anim>
                                    <p:animEffect transition="in" filter="wipe(right)" prLst="gradientSize: 0.1">
                                      <p:cBhvr>
                                        <p:cTn id="86" dur="1000"/>
                                        <p:tgtEl>
                                          <p:spTgt spid="24"/>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9" presetClass="exit" presetSubtype="0" fill="hold" grpId="1" nodeType="clickEffect">
                                  <p:stCondLst>
                                    <p:cond delay="0"/>
                                  </p:stCondLst>
                                  <p:childTnLst>
                                    <p:animEffect transition="out" filter="dissolve">
                                      <p:cBhvr>
                                        <p:cTn id="90" dur="500"/>
                                        <p:tgtEl>
                                          <p:spTgt spid="23"/>
                                        </p:tgtEl>
                                      </p:cBhvr>
                                    </p:animEffect>
                                    <p:set>
                                      <p:cBhvr>
                                        <p:cTn id="91" dur="1" fill="hold">
                                          <p:stCondLst>
                                            <p:cond delay="499"/>
                                          </p:stCondLst>
                                        </p:cTn>
                                        <p:tgtEl>
                                          <p:spTgt spid="23"/>
                                        </p:tgtEl>
                                        <p:attrNameLst>
                                          <p:attrName>style.visibility</p:attrName>
                                        </p:attrNameLst>
                                      </p:cBhvr>
                                      <p:to>
                                        <p:strVal val="hidden"/>
                                      </p:to>
                                    </p:set>
                                  </p:childTnLst>
                                </p:cTn>
                              </p:par>
                            </p:childTnLst>
                          </p:cTn>
                        </p:par>
                      </p:childTnLst>
                    </p:cTn>
                  </p:par>
                  <p:par>
                    <p:cTn id="92" fill="hold" nodeType="clickPar">
                      <p:stCondLst>
                        <p:cond delay="indefinite"/>
                      </p:stCondLst>
                      <p:childTnLst>
                        <p:par>
                          <p:cTn id="93" fill="hold" nodeType="withGroup">
                            <p:stCondLst>
                              <p:cond delay="0"/>
                            </p:stCondLst>
                            <p:childTnLst>
                              <p:par>
                                <p:cTn id="94" presetID="37" presetClass="entr" presetSubtype="0" fill="hold" grpId="0" nodeType="clickEffect">
                                  <p:stCondLst>
                                    <p:cond delay="0"/>
                                  </p:stCondLst>
                                  <p:childTnLst>
                                    <p:set>
                                      <p:cBhvr>
                                        <p:cTn id="95" dur="1" fill="hold">
                                          <p:stCondLst>
                                            <p:cond delay="0"/>
                                          </p:stCondLst>
                                        </p:cTn>
                                        <p:tgtEl>
                                          <p:spTgt spid="26"/>
                                        </p:tgtEl>
                                        <p:attrNameLst>
                                          <p:attrName>style.visibility</p:attrName>
                                        </p:attrNameLst>
                                      </p:cBhvr>
                                      <p:to>
                                        <p:strVal val="visible"/>
                                      </p:to>
                                    </p:set>
                                    <p:animEffect transition="in" filter="fade">
                                      <p:cBhvr>
                                        <p:cTn id="96" dur="1000"/>
                                        <p:tgtEl>
                                          <p:spTgt spid="26"/>
                                        </p:tgtEl>
                                      </p:cBhvr>
                                    </p:animEffect>
                                    <p:anim calcmode="lin" valueType="num">
                                      <p:cBhvr>
                                        <p:cTn id="97" dur="1000" fill="hold"/>
                                        <p:tgtEl>
                                          <p:spTgt spid="26"/>
                                        </p:tgtEl>
                                        <p:attrNameLst>
                                          <p:attrName>ppt_x</p:attrName>
                                        </p:attrNameLst>
                                      </p:cBhvr>
                                      <p:tavLst>
                                        <p:tav tm="0">
                                          <p:val>
                                            <p:strVal val="#ppt_x"/>
                                          </p:val>
                                        </p:tav>
                                        <p:tav tm="100000">
                                          <p:val>
                                            <p:strVal val="#ppt_x"/>
                                          </p:val>
                                        </p:tav>
                                      </p:tavLst>
                                    </p:anim>
                                    <p:anim calcmode="lin" valueType="num">
                                      <p:cBhvr>
                                        <p:cTn id="98" dur="900" decel="100000" fill="hold"/>
                                        <p:tgtEl>
                                          <p:spTgt spid="26"/>
                                        </p:tgtEl>
                                        <p:attrNameLst>
                                          <p:attrName>ppt_y</p:attrName>
                                        </p:attrNameLst>
                                      </p:cBhvr>
                                      <p:tavLst>
                                        <p:tav tm="0">
                                          <p:val>
                                            <p:strVal val="#ppt_y+1"/>
                                          </p:val>
                                        </p:tav>
                                        <p:tav tm="100000">
                                          <p:val>
                                            <p:strVal val="#ppt_y-.03"/>
                                          </p:val>
                                        </p:tav>
                                      </p:tavLst>
                                    </p:anim>
                                    <p:anim calcmode="lin" valueType="num">
                                      <p:cBhvr>
                                        <p:cTn id="99"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childTnLst>
                    </p:cTn>
                  </p:par>
                  <p:par>
                    <p:cTn id="100" fill="hold" nodeType="clickPar">
                      <p:stCondLst>
                        <p:cond delay="indefinite"/>
                      </p:stCondLst>
                      <p:childTnLst>
                        <p:par>
                          <p:cTn id="101" fill="hold" nodeType="withGroup">
                            <p:stCondLst>
                              <p:cond delay="0"/>
                            </p:stCondLst>
                            <p:childTnLst>
                              <p:par>
                                <p:cTn id="102" presetID="9" presetClass="exit" presetSubtype="0" fill="hold" grpId="1" nodeType="clickEffect">
                                  <p:stCondLst>
                                    <p:cond delay="0"/>
                                  </p:stCondLst>
                                  <p:childTnLst>
                                    <p:animEffect transition="out" filter="dissolve">
                                      <p:cBhvr>
                                        <p:cTn id="103" dur="500"/>
                                        <p:tgtEl>
                                          <p:spTgt spid="24"/>
                                        </p:tgtEl>
                                      </p:cBhvr>
                                    </p:animEffect>
                                    <p:set>
                                      <p:cBhvr>
                                        <p:cTn id="104" dur="1" fill="hold">
                                          <p:stCondLst>
                                            <p:cond delay="499"/>
                                          </p:stCondLst>
                                        </p:cTn>
                                        <p:tgtEl>
                                          <p:spTgt spid="24"/>
                                        </p:tgtEl>
                                        <p:attrNameLst>
                                          <p:attrName>style.visibility</p:attrName>
                                        </p:attrNameLst>
                                      </p:cBhvr>
                                      <p:to>
                                        <p:strVal val="hidden"/>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58" presetClass="entr" presetSubtype="0" accel="100000" fill="hold" grpId="0" nodeType="clickEffect">
                                  <p:stCondLst>
                                    <p:cond delay="0"/>
                                  </p:stCondLst>
                                  <p:childTnLst>
                                    <p:set>
                                      <p:cBhvr>
                                        <p:cTn id="108" dur="1" fill="hold">
                                          <p:stCondLst>
                                            <p:cond delay="0"/>
                                          </p:stCondLst>
                                        </p:cTn>
                                        <p:tgtEl>
                                          <p:spTgt spid="27"/>
                                        </p:tgtEl>
                                        <p:attrNameLst>
                                          <p:attrName>style.visibility</p:attrName>
                                        </p:attrNameLst>
                                      </p:cBhvr>
                                      <p:to>
                                        <p:strVal val="visible"/>
                                      </p:to>
                                    </p:set>
                                    <p:anim calcmode="lin" valueType="num">
                                      <p:cBhvr>
                                        <p:cTn id="109" dur="500" fill="hold"/>
                                        <p:tgtEl>
                                          <p:spTgt spid="27"/>
                                        </p:tgtEl>
                                        <p:attrNameLst>
                                          <p:attrName>ppt_w</p:attrName>
                                        </p:attrNameLst>
                                      </p:cBhvr>
                                      <p:tavLst>
                                        <p:tav tm="0">
                                          <p:val>
                                            <p:strVal val="#ppt_w*2.5"/>
                                          </p:val>
                                        </p:tav>
                                        <p:tav tm="100000">
                                          <p:val>
                                            <p:strVal val="#ppt_w"/>
                                          </p:val>
                                        </p:tav>
                                      </p:tavLst>
                                    </p:anim>
                                    <p:anim calcmode="lin" valueType="num">
                                      <p:cBhvr>
                                        <p:cTn id="110" dur="500" fill="hold"/>
                                        <p:tgtEl>
                                          <p:spTgt spid="27"/>
                                        </p:tgtEl>
                                        <p:attrNameLst>
                                          <p:attrName>ppt_h</p:attrName>
                                        </p:attrNameLst>
                                      </p:cBhvr>
                                      <p:tavLst>
                                        <p:tav tm="0">
                                          <p:val>
                                            <p:strVal val="#ppt_h*0.01"/>
                                          </p:val>
                                        </p:tav>
                                        <p:tav tm="100000">
                                          <p:val>
                                            <p:strVal val="#ppt_h"/>
                                          </p:val>
                                        </p:tav>
                                      </p:tavLst>
                                    </p:anim>
                                    <p:anim calcmode="lin" valueType="num">
                                      <p:cBhvr>
                                        <p:cTn id="111" dur="500" fill="hold"/>
                                        <p:tgtEl>
                                          <p:spTgt spid="27"/>
                                        </p:tgtEl>
                                        <p:attrNameLst>
                                          <p:attrName>ppt_x</p:attrName>
                                        </p:attrNameLst>
                                      </p:cBhvr>
                                      <p:tavLst>
                                        <p:tav tm="0">
                                          <p:val>
                                            <p:strVal val="#ppt_x"/>
                                          </p:val>
                                        </p:tav>
                                        <p:tav tm="100000">
                                          <p:val>
                                            <p:strVal val="#ppt_x"/>
                                          </p:val>
                                        </p:tav>
                                      </p:tavLst>
                                    </p:anim>
                                    <p:anim calcmode="lin" valueType="num">
                                      <p:cBhvr>
                                        <p:cTn id="112" dur="500" fill="hold"/>
                                        <p:tgtEl>
                                          <p:spTgt spid="27"/>
                                        </p:tgtEl>
                                        <p:attrNameLst>
                                          <p:attrName>ppt_y</p:attrName>
                                        </p:attrNameLst>
                                      </p:cBhvr>
                                      <p:tavLst>
                                        <p:tav tm="0">
                                          <p:val>
                                            <p:strVal val="#ppt_h+1"/>
                                          </p:val>
                                        </p:tav>
                                        <p:tav tm="100000">
                                          <p:val>
                                            <p:strVal val="#ppt_y"/>
                                          </p:val>
                                        </p:tav>
                                      </p:tavLst>
                                    </p:anim>
                                    <p:animEffect transition="in" filter="fade">
                                      <p:cBhvr>
                                        <p:cTn id="113" dur="500"/>
                                        <p:tgtEl>
                                          <p:spTgt spid="27"/>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7"/>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49" presetClass="entr" presetSubtype="0" decel="100000" fill="hold" grpId="0" nodeType="clickEffect">
                                  <p:stCondLst>
                                    <p:cond delay="0"/>
                                  </p:stCondLst>
                                  <p:childTnLst>
                                    <p:set>
                                      <p:cBhvr>
                                        <p:cTn id="121" dur="1" fill="hold">
                                          <p:stCondLst>
                                            <p:cond delay="0"/>
                                          </p:stCondLst>
                                        </p:cTn>
                                        <p:tgtEl>
                                          <p:spTgt spid="25"/>
                                        </p:tgtEl>
                                        <p:attrNameLst>
                                          <p:attrName>style.visibility</p:attrName>
                                        </p:attrNameLst>
                                      </p:cBhvr>
                                      <p:to>
                                        <p:strVal val="visible"/>
                                      </p:to>
                                    </p:set>
                                    <p:anim calcmode="lin" valueType="num">
                                      <p:cBhvr>
                                        <p:cTn id="122" dur="500" fill="hold"/>
                                        <p:tgtEl>
                                          <p:spTgt spid="25"/>
                                        </p:tgtEl>
                                        <p:attrNameLst>
                                          <p:attrName>ppt_w</p:attrName>
                                        </p:attrNameLst>
                                      </p:cBhvr>
                                      <p:tavLst>
                                        <p:tav tm="0">
                                          <p:val>
                                            <p:fltVal val="0"/>
                                          </p:val>
                                        </p:tav>
                                        <p:tav tm="100000">
                                          <p:val>
                                            <p:strVal val="#ppt_w"/>
                                          </p:val>
                                        </p:tav>
                                      </p:tavLst>
                                    </p:anim>
                                    <p:anim calcmode="lin" valueType="num">
                                      <p:cBhvr>
                                        <p:cTn id="123" dur="500" fill="hold"/>
                                        <p:tgtEl>
                                          <p:spTgt spid="25"/>
                                        </p:tgtEl>
                                        <p:attrNameLst>
                                          <p:attrName>ppt_h</p:attrName>
                                        </p:attrNameLst>
                                      </p:cBhvr>
                                      <p:tavLst>
                                        <p:tav tm="0">
                                          <p:val>
                                            <p:fltVal val="0"/>
                                          </p:val>
                                        </p:tav>
                                        <p:tav tm="100000">
                                          <p:val>
                                            <p:strVal val="#ppt_h"/>
                                          </p:val>
                                        </p:tav>
                                      </p:tavLst>
                                    </p:anim>
                                    <p:anim calcmode="lin" valueType="num">
                                      <p:cBhvr>
                                        <p:cTn id="124" dur="500" fill="hold"/>
                                        <p:tgtEl>
                                          <p:spTgt spid="25"/>
                                        </p:tgtEl>
                                        <p:attrNameLst>
                                          <p:attrName>style.rotation</p:attrName>
                                        </p:attrNameLst>
                                      </p:cBhvr>
                                      <p:tavLst>
                                        <p:tav tm="0">
                                          <p:val>
                                            <p:fltVal val="360"/>
                                          </p:val>
                                        </p:tav>
                                        <p:tav tm="100000">
                                          <p:val>
                                            <p:fltVal val="0"/>
                                          </p:val>
                                        </p:tav>
                                      </p:tavLst>
                                    </p:anim>
                                    <p:animEffect transition="in" filter="fade">
                                      <p:cBhvr>
                                        <p:cTn id="125" dur="500"/>
                                        <p:tgtEl>
                                          <p:spTgt spid="25"/>
                                        </p:tgtEl>
                                      </p:cBhvr>
                                    </p:animEffect>
                                  </p:childTnLst>
                                </p:cTn>
                              </p:par>
                            </p:childTnLst>
                          </p:cTn>
                        </p:par>
                      </p:childTnLst>
                    </p:cTn>
                  </p:par>
                  <p:par>
                    <p:cTn id="126" fill="hold">
                      <p:stCondLst>
                        <p:cond delay="indefinite"/>
                      </p:stCondLst>
                      <p:childTnLst>
                        <p:par>
                          <p:cTn id="127" fill="hold">
                            <p:stCondLst>
                              <p:cond delay="0"/>
                            </p:stCondLst>
                            <p:childTnLst>
                              <p:par>
                                <p:cTn id="128" presetID="1" presetClass="entr" presetSubtype="0" fill="hold" grpId="0" nodeType="clickEffect">
                                  <p:stCondLst>
                                    <p:cond delay="0"/>
                                  </p:stCondLst>
                                  <p:childTnLst>
                                    <p:set>
                                      <p:cBhvr>
                                        <p:cTn id="129" dur="1" fill="hold">
                                          <p:stCondLst>
                                            <p:cond delay="0"/>
                                          </p:stCondLst>
                                        </p:cTn>
                                        <p:tgtEl>
                                          <p:spTgt spid="9"/>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49" presetClass="entr" presetSubtype="0" decel="100000" fill="hold" grpId="0" nodeType="clickEffect">
                                  <p:stCondLst>
                                    <p:cond delay="0"/>
                                  </p:stCondLst>
                                  <p:childTnLst>
                                    <p:set>
                                      <p:cBhvr>
                                        <p:cTn id="133" dur="1" fill="hold">
                                          <p:stCondLst>
                                            <p:cond delay="0"/>
                                          </p:stCondLst>
                                        </p:cTn>
                                        <p:tgtEl>
                                          <p:spTgt spid="21"/>
                                        </p:tgtEl>
                                        <p:attrNameLst>
                                          <p:attrName>style.visibility</p:attrName>
                                        </p:attrNameLst>
                                      </p:cBhvr>
                                      <p:to>
                                        <p:strVal val="visible"/>
                                      </p:to>
                                    </p:set>
                                    <p:anim calcmode="lin" valueType="num">
                                      <p:cBhvr>
                                        <p:cTn id="134" dur="500" fill="hold"/>
                                        <p:tgtEl>
                                          <p:spTgt spid="21"/>
                                        </p:tgtEl>
                                        <p:attrNameLst>
                                          <p:attrName>ppt_w</p:attrName>
                                        </p:attrNameLst>
                                      </p:cBhvr>
                                      <p:tavLst>
                                        <p:tav tm="0">
                                          <p:val>
                                            <p:fltVal val="0"/>
                                          </p:val>
                                        </p:tav>
                                        <p:tav tm="100000">
                                          <p:val>
                                            <p:strVal val="#ppt_w"/>
                                          </p:val>
                                        </p:tav>
                                      </p:tavLst>
                                    </p:anim>
                                    <p:anim calcmode="lin" valueType="num">
                                      <p:cBhvr>
                                        <p:cTn id="135" dur="500" fill="hold"/>
                                        <p:tgtEl>
                                          <p:spTgt spid="21"/>
                                        </p:tgtEl>
                                        <p:attrNameLst>
                                          <p:attrName>ppt_h</p:attrName>
                                        </p:attrNameLst>
                                      </p:cBhvr>
                                      <p:tavLst>
                                        <p:tav tm="0">
                                          <p:val>
                                            <p:fltVal val="0"/>
                                          </p:val>
                                        </p:tav>
                                        <p:tav tm="100000">
                                          <p:val>
                                            <p:strVal val="#ppt_h"/>
                                          </p:val>
                                        </p:tav>
                                      </p:tavLst>
                                    </p:anim>
                                    <p:anim calcmode="lin" valueType="num">
                                      <p:cBhvr>
                                        <p:cTn id="136" dur="500" fill="hold"/>
                                        <p:tgtEl>
                                          <p:spTgt spid="21"/>
                                        </p:tgtEl>
                                        <p:attrNameLst>
                                          <p:attrName>style.rotation</p:attrName>
                                        </p:attrNameLst>
                                      </p:cBhvr>
                                      <p:tavLst>
                                        <p:tav tm="0">
                                          <p:val>
                                            <p:fltVal val="360"/>
                                          </p:val>
                                        </p:tav>
                                        <p:tav tm="100000">
                                          <p:val>
                                            <p:fltVal val="0"/>
                                          </p:val>
                                        </p:tav>
                                      </p:tavLst>
                                    </p:anim>
                                    <p:animEffect transition="in" filter="fade">
                                      <p:cBhvr>
                                        <p:cTn id="13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p:bldP spid="6" grpId="0"/>
      <p:bldP spid="12" grpId="0" animBg="1"/>
      <p:bldP spid="14" grpId="0" animBg="1"/>
      <p:bldP spid="15" grpId="0"/>
      <p:bldP spid="23" grpId="0" animBg="1"/>
      <p:bldP spid="23" grpId="1" animBg="1"/>
      <p:bldP spid="24" grpId="0" animBg="1"/>
      <p:bldP spid="24" grpId="1" animBg="1"/>
      <p:bldP spid="25" grpId="0"/>
      <p:bldP spid="26" grpId="0" animBg="1"/>
      <p:bldP spid="27" grpId="0" animBg="1"/>
      <p:bldP spid="7" grpId="0"/>
      <p:bldP spid="9"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p:spPr>
        <p:txBody>
          <a:bodyPr rtlCol="0">
            <a:normAutofit/>
          </a:bodyPr>
          <a:lstStyle/>
          <a:p>
            <a:pPr algn="just" eaLnBrk="1" fontAlgn="auto" hangingPunct="1">
              <a:spcAft>
                <a:spcPts val="0"/>
              </a:spcAft>
              <a:buFont typeface="Arial" pitchFamily="34" charset="0"/>
              <a:buChar char="•"/>
              <a:defRPr/>
            </a:pP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The present era is one in which Capital is devoted by less of Tangible assets like money and raw materials &amp; more of IPRs (Intellectual Property Rights).</a:t>
            </a:r>
          </a:p>
          <a:p>
            <a:pPr algn="just" eaLnBrk="1" fontAlgn="auto" hangingPunct="1">
              <a:spcAft>
                <a:spcPts val="0"/>
              </a:spcAft>
              <a:buFont typeface="Arial" pitchFamily="34" charset="0"/>
              <a:buChar char="•"/>
              <a:defRPr/>
            </a:pPr>
            <a:endParaRPr lang="en-US" sz="140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Royalties arise from commercialization of IPRs.</a:t>
            </a:r>
          </a:p>
          <a:p>
            <a:pPr algn="just" eaLnBrk="1" fontAlgn="auto" hangingPunct="1">
              <a:spcAft>
                <a:spcPts val="0"/>
              </a:spcAft>
              <a:buFont typeface="Arial" pitchFamily="34" charset="0"/>
              <a:buNone/>
              <a:defRPr/>
            </a:pPr>
            <a:endPar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Royalty is the sum payable for the use of or right to use someone else’s property for the purpose of gain.</a:t>
            </a:r>
          </a:p>
          <a:p>
            <a:pPr algn="just" eaLnBrk="1" fontAlgn="auto" hangingPunct="1">
              <a:spcAft>
                <a:spcPts val="0"/>
              </a:spcAft>
              <a:buFont typeface="Arial" pitchFamily="34" charset="0"/>
              <a:buChar char="•"/>
              <a:defRPr/>
            </a:pPr>
            <a:endPar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endParaRPr lang="en-US" sz="140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p:txBody>
      </p:sp>
      <p:sp>
        <p:nvSpPr>
          <p:cNvPr id="8" name="Title 1"/>
          <p:cNvSpPr>
            <a:spLocks noGrp="1"/>
          </p:cNvSpPr>
          <p:nvPr>
            <p:ph type="title"/>
          </p:nvPr>
        </p:nvSpPr>
        <p:spPr/>
        <p:txBody>
          <a:bodyPr rtlCol="0">
            <a:normAutofit/>
          </a:bodyPr>
          <a:lstStyle/>
          <a:p>
            <a:pPr eaLnBrk="1" fontAlgn="auto" hangingPunct="1">
              <a:spcAft>
                <a:spcPts val="0"/>
              </a:spcAft>
              <a:defRPr/>
            </a:pPr>
            <a:r>
              <a:rPr lang="en-US" dirty="0" smtClean="0">
                <a:solidFill>
                  <a:schemeClr val="accent4">
                    <a:lumMod val="50000"/>
                  </a:schemeClr>
                </a:solidFill>
                <a:effectLst>
                  <a:outerShdw blurRad="38100" dist="38100" dir="2700000" algn="tl">
                    <a:srgbClr val="000000">
                      <a:alpha val="43137"/>
                    </a:srgbClr>
                  </a:outerShdw>
                </a:effectLst>
                <a:latin typeface="Stencil" pitchFamily="82" charset="0"/>
              </a:rPr>
              <a:t>Royalties  - INTRODUCTION</a:t>
            </a:r>
            <a:endParaRPr lang="en-US"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sp>
        <p:nvSpPr>
          <p:cNvPr id="5" name="Slide Number Placeholder 4"/>
          <p:cNvSpPr>
            <a:spLocks noGrp="1"/>
          </p:cNvSpPr>
          <p:nvPr>
            <p:ph type="sldNum" sz="quarter" idx="12"/>
          </p:nvPr>
        </p:nvSpPr>
        <p:spPr/>
        <p:txBody>
          <a:bodyPr/>
          <a:lstStyle/>
          <a:p>
            <a:pPr>
              <a:defRPr/>
            </a:pPr>
            <a:fld id="{DEC669FE-6CD2-47BA-A466-AD5003A815A7}" type="slidenum">
              <a:rPr lang="en-US"/>
              <a:pPr>
                <a:defRPr/>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Bottom)">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lide(fromBottom)">
                                      <p:cBhvr>
                                        <p:cTn id="2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Content Placeholder 10" descr="thank-you-02.gif"/>
          <p:cNvPicPr>
            <a:picLocks noGrp="1" noChangeAspect="1"/>
          </p:cNvPicPr>
          <p:nvPr>
            <p:ph idx="1"/>
          </p:nvPr>
        </p:nvPicPr>
        <p:blipFill>
          <a:blip r:embed="rId2" cstate="print"/>
          <a:srcRect/>
          <a:stretch>
            <a:fillRect/>
          </a:stretch>
        </p:blipFill>
        <p:spPr>
          <a:xfrm>
            <a:off x="2819400" y="1905000"/>
            <a:ext cx="3429000" cy="2733675"/>
          </a:xfrm>
        </p:spPr>
      </p:pic>
      <p:sp>
        <p:nvSpPr>
          <p:cNvPr id="13" name="Slide Number Placeholder 12"/>
          <p:cNvSpPr>
            <a:spLocks noGrp="1"/>
          </p:cNvSpPr>
          <p:nvPr>
            <p:ph type="sldNum" sz="quarter" idx="12"/>
          </p:nvPr>
        </p:nvSpPr>
        <p:spPr/>
        <p:txBody>
          <a:bodyPr/>
          <a:lstStyle/>
          <a:p>
            <a:pPr>
              <a:defRPr/>
            </a:pPr>
            <a:fld id="{440676B8-C77E-4A97-B2D9-08191A071AD9}" type="slidenum">
              <a:rPr lang="en-US"/>
              <a:pPr>
                <a:defRPr/>
              </a:pPr>
              <a:t>50</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Autofit/>
          </a:bodyPr>
          <a:lstStyle/>
          <a:p>
            <a:pPr algn="just" eaLnBrk="1" fontAlgn="auto" hangingPunct="1">
              <a:spcAft>
                <a:spcPts val="0"/>
              </a:spcAft>
              <a:buFont typeface="Arial" pitchFamily="34" charset="0"/>
              <a:buChar char="•"/>
              <a:defRPr/>
            </a:pPr>
            <a:endParaRPr lang="en-US" sz="1200" dirty="0" smtClean="0">
              <a:solidFill>
                <a:schemeClr val="accent2">
                  <a:lumMod val="75000"/>
                </a:schemeClr>
              </a:solidFill>
              <a:effectLst>
                <a:outerShdw blurRad="38100" dist="38100" dir="2700000" algn="tl">
                  <a:srgbClr val="000000">
                    <a:alpha val="43137"/>
                  </a:srgbClr>
                </a:outerShdw>
              </a:effectLst>
              <a:latin typeface="Monotype Corsiva" pitchFamily="66" charset="0"/>
            </a:endParaRPr>
          </a:p>
          <a:p>
            <a:pPr algn="just" eaLnBrk="1" fontAlgn="auto" hangingPunct="1">
              <a:spcAft>
                <a:spcPts val="0"/>
              </a:spcAft>
              <a:buFont typeface="Arial" pitchFamily="34" charset="0"/>
              <a:buChar char="•"/>
              <a:defRPr/>
            </a:pP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Essential precondition for determining royalty is that Non-Resident owner of such IPR should have retained the property in them while allowing the right to use such IPR.</a:t>
            </a:r>
          </a:p>
          <a:p>
            <a:pPr lvl="1" algn="just" eaLnBrk="1" fontAlgn="auto" hangingPunct="1">
              <a:spcAft>
                <a:spcPts val="0"/>
              </a:spcAft>
              <a:buFont typeface="Arial" pitchFamily="34" charset="0"/>
              <a:buChar char="–"/>
              <a:defRPr/>
            </a:pP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CIT Vs Day </a:t>
            </a:r>
            <a:r>
              <a:rPr lang="en-US" dirty="0" err="1" smtClean="0">
                <a:solidFill>
                  <a:schemeClr val="accent2">
                    <a:lumMod val="75000"/>
                  </a:schemeClr>
                </a:solidFill>
                <a:effectLst>
                  <a:outerShdw blurRad="38100" dist="38100" dir="2700000" algn="tl">
                    <a:srgbClr val="000000">
                      <a:alpha val="43137"/>
                    </a:srgbClr>
                  </a:outerShdw>
                </a:effectLst>
                <a:latin typeface="Monotype Corsiva" pitchFamily="66" charset="0"/>
              </a:rPr>
              <a:t>Ashmore</a:t>
            </a: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 India Ltd</a:t>
            </a:r>
          </a:p>
          <a:p>
            <a:pPr marL="342900" lvl="1" indent="-342900" algn="just" eaLnBrk="1" fontAlgn="auto" hangingPunct="1">
              <a:spcAft>
                <a:spcPts val="0"/>
              </a:spcAft>
              <a:buFont typeface="Arial" pitchFamily="34" charset="0"/>
              <a:buChar char="•"/>
              <a:defRPr/>
            </a:pPr>
            <a:r>
              <a:rPr lang="en-US" dirty="0" smtClean="0">
                <a:solidFill>
                  <a:schemeClr val="accent2">
                    <a:lumMod val="75000"/>
                  </a:schemeClr>
                </a:solidFill>
                <a:effectLst>
                  <a:outerShdw blurRad="38100" dist="38100" dir="2700000" algn="tl">
                    <a:srgbClr val="000000">
                      <a:alpha val="43137"/>
                    </a:srgbClr>
                  </a:outerShdw>
                </a:effectLst>
                <a:latin typeface="Monotype Corsiva" pitchFamily="66" charset="0"/>
              </a:rPr>
              <a:t>Primary obligation of paying the tax on Royalties &amp; FTS is not on Non-resident, but on the person making such payment to him.</a:t>
            </a:r>
          </a:p>
          <a:p>
            <a:pPr lvl="1" algn="just" eaLnBrk="1" fontAlgn="auto" hangingPunct="1">
              <a:spcAft>
                <a:spcPts val="0"/>
              </a:spcAft>
              <a:buFont typeface="Arial" pitchFamily="34" charset="0"/>
              <a:buChar char="–"/>
              <a:defRPr/>
            </a:pPr>
            <a:endParaRPr lang="en-US" dirty="0">
              <a:solidFill>
                <a:schemeClr val="accent2">
                  <a:lumMod val="75000"/>
                </a:schemeClr>
              </a:solidFill>
              <a:effectLst>
                <a:outerShdw blurRad="38100" dist="38100" dir="2700000" algn="tl">
                  <a:srgbClr val="000000">
                    <a:alpha val="43137"/>
                  </a:srgbClr>
                </a:outerShdw>
              </a:effectLst>
              <a:latin typeface="Monotype Corsiva" pitchFamily="66" charset="0"/>
            </a:endParaRPr>
          </a:p>
        </p:txBody>
      </p:sp>
      <p:sp>
        <p:nvSpPr>
          <p:cNvPr id="4" name="Title 1"/>
          <p:cNvSpPr>
            <a:spLocks noGrp="1"/>
          </p:cNvSpPr>
          <p:nvPr>
            <p:ph type="title"/>
          </p:nvPr>
        </p:nvSpPr>
        <p:spPr/>
        <p:txBody>
          <a:bodyPr rtlCol="0">
            <a:noAutofit/>
          </a:bodyPr>
          <a:lstStyle/>
          <a:p>
            <a:pPr eaLnBrk="1" fontAlgn="auto" hangingPunct="1">
              <a:spcAft>
                <a:spcPts val="0"/>
              </a:spcAft>
              <a:defRPr/>
            </a:pPr>
            <a:r>
              <a:rPr lang="en-US" sz="4000" dirty="0" smtClean="0">
                <a:solidFill>
                  <a:schemeClr val="accent4">
                    <a:lumMod val="50000"/>
                  </a:schemeClr>
                </a:solidFill>
                <a:effectLst>
                  <a:outerShdw blurRad="38100" dist="38100" dir="2700000" algn="tl">
                    <a:srgbClr val="000000">
                      <a:alpha val="43137"/>
                    </a:srgbClr>
                  </a:outerShdw>
                </a:effectLst>
                <a:latin typeface="Stencil" pitchFamily="82" charset="0"/>
              </a:rPr>
              <a:t>Royalties  - introduction</a:t>
            </a:r>
            <a:endParaRPr lang="en-US" sz="4000" dirty="0">
              <a:solidFill>
                <a:schemeClr val="accent4">
                  <a:lumMod val="50000"/>
                </a:schemeClr>
              </a:solidFill>
              <a:effectLst>
                <a:outerShdw blurRad="38100" dist="38100" dir="2700000" algn="tl">
                  <a:srgbClr val="000000">
                    <a:alpha val="43137"/>
                  </a:srgbClr>
                </a:outerShdw>
              </a:effectLst>
              <a:latin typeface="Stencil" pitchFamily="82" charset="0"/>
            </a:endParaRPr>
          </a:p>
        </p:txBody>
      </p:sp>
      <p:sp>
        <p:nvSpPr>
          <p:cNvPr id="6" name="Slide Number Placeholder 5"/>
          <p:cNvSpPr>
            <a:spLocks noGrp="1"/>
          </p:cNvSpPr>
          <p:nvPr>
            <p:ph type="sldNum" sz="quarter" idx="12"/>
          </p:nvPr>
        </p:nvSpPr>
        <p:spPr/>
        <p:txBody>
          <a:bodyPr/>
          <a:lstStyle/>
          <a:p>
            <a:pPr>
              <a:defRPr/>
            </a:pPr>
            <a:fld id="{3BAE439C-B4AF-4AA2-85CB-977275FA3351}" type="slidenum">
              <a:rPr lang="en-US"/>
              <a:pPr>
                <a:defRPr/>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Left)">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Stencil" pitchFamily="82" charset="0"/>
              </a:rPr>
              <a:t>Preconditions for Art 12</a:t>
            </a:r>
            <a:endParaRPr lang="en-IN" sz="4000" dirty="0">
              <a:latin typeface="Stencil" pitchFamily="82" charset="0"/>
            </a:endParaRPr>
          </a:p>
        </p:txBody>
      </p:sp>
      <p:sp>
        <p:nvSpPr>
          <p:cNvPr id="4" name="Slide Number Placeholder 3"/>
          <p:cNvSpPr>
            <a:spLocks noGrp="1"/>
          </p:cNvSpPr>
          <p:nvPr>
            <p:ph type="sldNum" sz="quarter" idx="12"/>
          </p:nvPr>
        </p:nvSpPr>
        <p:spPr/>
        <p:txBody>
          <a:bodyPr/>
          <a:lstStyle/>
          <a:p>
            <a:pPr>
              <a:defRPr/>
            </a:pPr>
            <a:fld id="{294A3673-3328-4ECD-982E-933EEE9B7E32}" type="slidenum">
              <a:rPr lang="en-US" smtClean="0"/>
              <a:pPr>
                <a:defRPr/>
              </a:pPr>
              <a:t>7</a:t>
            </a:fld>
            <a:endParaRPr lang="en-US"/>
          </a:p>
        </p:txBody>
      </p:sp>
      <p:sp>
        <p:nvSpPr>
          <p:cNvPr id="5" name="Content Placeholder 2"/>
          <p:cNvSpPr txBox="1">
            <a:spLocks/>
          </p:cNvSpPr>
          <p:nvPr/>
        </p:nvSpPr>
        <p:spPr bwMode="auto">
          <a:xfrm>
            <a:off x="533400" y="15240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dirty="0" smtClean="0"/>
              <a:t>	</a:t>
            </a:r>
            <a:r>
              <a:rPr lang="en-US" dirty="0" smtClean="0">
                <a:solidFill>
                  <a:srgbClr val="FF0000"/>
                </a:solidFill>
              </a:rPr>
              <a:t>State R</a:t>
            </a:r>
            <a:r>
              <a:rPr lang="en-US" dirty="0" smtClean="0"/>
              <a:t>				</a:t>
            </a:r>
            <a:r>
              <a:rPr lang="en-US" dirty="0" smtClean="0">
                <a:solidFill>
                  <a:srgbClr val="FF0000"/>
                </a:solidFill>
              </a:rPr>
              <a:t>State S</a:t>
            </a:r>
            <a:r>
              <a:rPr lang="en-US" dirty="0" smtClean="0"/>
              <a:t>	</a:t>
            </a:r>
          </a:p>
          <a:p>
            <a:pPr marL="0" indent="0">
              <a:buFont typeface="Arial" charset="0"/>
              <a:buNone/>
            </a:pPr>
            <a:endParaRPr lang="en-US" dirty="0" smtClean="0"/>
          </a:p>
          <a:p>
            <a:pPr marL="0" indent="0">
              <a:buFont typeface="Arial" charset="0"/>
              <a:buNone/>
            </a:pPr>
            <a:r>
              <a:rPr lang="en-US" dirty="0" smtClean="0"/>
              <a:t>			</a:t>
            </a:r>
          </a:p>
          <a:p>
            <a:pPr marL="0" indent="0">
              <a:buFont typeface="Arial" charset="0"/>
              <a:buNone/>
            </a:pPr>
            <a:endParaRPr lang="en-IN" dirty="0"/>
          </a:p>
        </p:txBody>
      </p:sp>
      <p:cxnSp>
        <p:nvCxnSpPr>
          <p:cNvPr id="7" name="Straight Connector 6"/>
          <p:cNvCxnSpPr>
            <a:stCxn id="5" idx="0"/>
            <a:endCxn id="5" idx="2"/>
          </p:cNvCxnSpPr>
          <p:nvPr/>
        </p:nvCxnSpPr>
        <p:spPr>
          <a:xfrm>
            <a:off x="4648200" y="1524000"/>
            <a:ext cx="0" cy="4525963"/>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2" name="Diagram 11"/>
          <p:cNvGraphicFramePr/>
          <p:nvPr>
            <p:extLst>
              <p:ext uri="{D42A27DB-BD31-4B8C-83A1-F6EECF244321}">
                <p14:modId xmlns:p14="http://schemas.microsoft.com/office/powerpoint/2010/main" val="461414964"/>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4" name="Diagram 13"/>
          <p:cNvGraphicFramePr/>
          <p:nvPr>
            <p:extLst>
              <p:ext uri="{D42A27DB-BD31-4B8C-83A1-F6EECF244321}">
                <p14:modId xmlns:p14="http://schemas.microsoft.com/office/powerpoint/2010/main" val="3954766489"/>
              </p:ext>
            </p:extLst>
          </p:nvPr>
        </p:nvGraphicFramePr>
        <p:xfrm>
          <a:off x="1524000" y="3098800"/>
          <a:ext cx="60960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15" name="Group 14"/>
          <p:cNvGrpSpPr/>
          <p:nvPr/>
        </p:nvGrpSpPr>
        <p:grpSpPr>
          <a:xfrm>
            <a:off x="4419600" y="4157080"/>
            <a:ext cx="397144" cy="414920"/>
            <a:chOff x="685801" y="1092200"/>
            <a:chExt cx="397144" cy="414920"/>
          </a:xfrm>
        </p:grpSpPr>
        <p:sp>
          <p:nvSpPr>
            <p:cNvPr id="16" name="Right Arrow 15"/>
            <p:cNvSpPr/>
            <p:nvPr/>
          </p:nvSpPr>
          <p:spPr>
            <a:xfrm rot="5400000">
              <a:off x="676913" y="1101088"/>
              <a:ext cx="414920" cy="39714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Right Arrow 4"/>
            <p:cNvSpPr/>
            <p:nvPr/>
          </p:nvSpPr>
          <p:spPr>
            <a:xfrm rot="5400000">
              <a:off x="736485" y="1120946"/>
              <a:ext cx="295777" cy="2382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IN" sz="1700" kern="1200"/>
            </a:p>
          </p:txBody>
        </p:sp>
      </p:grpSp>
    </p:spTree>
    <p:extLst>
      <p:ext uri="{BB962C8B-B14F-4D97-AF65-F5344CB8AC3E}">
        <p14:creationId xmlns:p14="http://schemas.microsoft.com/office/powerpoint/2010/main" val="274687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Stencil" pitchFamily="82" charset="0"/>
              </a:rPr>
              <a:t>Definition of Royalty - Art 12(2)</a:t>
            </a:r>
            <a:endParaRPr lang="en-IN" sz="3600" dirty="0">
              <a:latin typeface="Stencil" pitchFamily="82"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6126766"/>
              </p:ext>
            </p:extLst>
          </p:nvPr>
        </p:nvGraphicFramePr>
        <p:xfrm>
          <a:off x="457200" y="1600201"/>
          <a:ext cx="8229600" cy="2438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294A3673-3328-4ECD-982E-933EEE9B7E32}" type="slidenum">
              <a:rPr lang="en-US" smtClean="0"/>
              <a:pPr>
                <a:defRPr/>
              </a:pPr>
              <a:t>8</a:t>
            </a:fld>
            <a:endParaRPr lang="en-US"/>
          </a:p>
        </p:txBody>
      </p:sp>
      <p:graphicFrame>
        <p:nvGraphicFramePr>
          <p:cNvPr id="6" name="Content Placeholder 4"/>
          <p:cNvGraphicFramePr>
            <a:graphicFrameLocks/>
          </p:cNvGraphicFramePr>
          <p:nvPr>
            <p:extLst>
              <p:ext uri="{D42A27DB-BD31-4B8C-83A1-F6EECF244321}">
                <p14:modId xmlns:p14="http://schemas.microsoft.com/office/powerpoint/2010/main" val="2085193218"/>
              </p:ext>
            </p:extLst>
          </p:nvPr>
        </p:nvGraphicFramePr>
        <p:xfrm>
          <a:off x="457200" y="4038601"/>
          <a:ext cx="8229600" cy="18287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993991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414732199"/>
              </p:ext>
            </p:extLst>
          </p:nvPr>
        </p:nvGraphicFramePr>
        <p:xfrm>
          <a:off x="-1447800" y="0"/>
          <a:ext cx="119634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ound Diagonal Corner Rectangle 4"/>
          <p:cNvSpPr/>
          <p:nvPr/>
        </p:nvSpPr>
        <p:spPr>
          <a:xfrm>
            <a:off x="0" y="38100"/>
            <a:ext cx="2667000" cy="495300"/>
          </a:xfrm>
          <a:prstGeom prst="round2Diag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2800" b="1" dirty="0" smtClean="0">
              <a:latin typeface="Angsana New" pitchFamily="18" charset="-34"/>
              <a:cs typeface="Angsana New" pitchFamily="18" charset="-34"/>
            </a:endParaRPr>
          </a:p>
          <a:p>
            <a:pPr algn="ctr"/>
            <a:r>
              <a:rPr lang="en-US" sz="2800" b="1" dirty="0" smtClean="0">
                <a:latin typeface="Angsana New" pitchFamily="18" charset="-34"/>
                <a:cs typeface="Angsana New" pitchFamily="18" charset="-34"/>
              </a:rPr>
              <a:t>Definition of Royalty</a:t>
            </a:r>
          </a:p>
          <a:p>
            <a:pPr algn="ctr"/>
            <a:r>
              <a:rPr lang="en-US" sz="2800" b="1" dirty="0" smtClean="0">
                <a:latin typeface="Angsana New" pitchFamily="18" charset="-34"/>
                <a:cs typeface="Angsana New" pitchFamily="18" charset="-34"/>
              </a:rPr>
              <a:t> Section 9(1)(vi)</a:t>
            </a:r>
            <a:endParaRPr lang="en-US" sz="2800" b="1" dirty="0">
              <a:latin typeface="Angsana New" pitchFamily="18" charset="-34"/>
              <a:cs typeface="Angsana New" pitchFamily="18" charset="-34"/>
            </a:endParaRPr>
          </a:p>
        </p:txBody>
      </p:sp>
    </p:spTree>
    <p:extLst>
      <p:ext uri="{BB962C8B-B14F-4D97-AF65-F5344CB8AC3E}">
        <p14:creationId xmlns:p14="http://schemas.microsoft.com/office/powerpoint/2010/main" val="808479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graphicEl>
                                              <a:dgm id="{47152CD9-55C0-42E7-8B15-442433B97E39}"/>
                                            </p:graphicEl>
                                          </p:spTgt>
                                        </p:tgtEl>
                                        <p:attrNameLst>
                                          <p:attrName>style.visibility</p:attrName>
                                        </p:attrNameLst>
                                      </p:cBhvr>
                                      <p:to>
                                        <p:strVal val="visible"/>
                                      </p:to>
                                    </p:set>
                                    <p:animEffect transition="in" filter="blinds(horizontal)">
                                      <p:cBhvr>
                                        <p:cTn id="7" dur="500"/>
                                        <p:tgtEl>
                                          <p:spTgt spid="4">
                                            <p:graphicEl>
                                              <a:dgm id="{47152CD9-55C0-42E7-8B15-442433B97E3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graphicEl>
                                              <a:dgm id="{0847CB30-1E45-4CCB-8500-ED8014AB008E}"/>
                                            </p:graphicEl>
                                          </p:spTgt>
                                        </p:tgtEl>
                                        <p:attrNameLst>
                                          <p:attrName>style.visibility</p:attrName>
                                        </p:attrNameLst>
                                      </p:cBhvr>
                                      <p:to>
                                        <p:strVal val="visible"/>
                                      </p:to>
                                    </p:set>
                                    <p:animEffect transition="in" filter="blinds(horizontal)">
                                      <p:cBhvr>
                                        <p:cTn id="12" dur="500"/>
                                        <p:tgtEl>
                                          <p:spTgt spid="4">
                                            <p:graphicEl>
                                              <a:dgm id="{0847CB30-1E45-4CCB-8500-ED8014AB008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graphicEl>
                                              <a:dgm id="{885F9325-A3EC-4203-8785-FF5AB8F1E79D}"/>
                                            </p:graphicEl>
                                          </p:spTgt>
                                        </p:tgtEl>
                                        <p:attrNameLst>
                                          <p:attrName>style.visibility</p:attrName>
                                        </p:attrNameLst>
                                      </p:cBhvr>
                                      <p:to>
                                        <p:strVal val="visible"/>
                                      </p:to>
                                    </p:set>
                                    <p:animEffect transition="in" filter="blinds(horizontal)">
                                      <p:cBhvr>
                                        <p:cTn id="17" dur="500"/>
                                        <p:tgtEl>
                                          <p:spTgt spid="4">
                                            <p:graphicEl>
                                              <a:dgm id="{885F9325-A3EC-4203-8785-FF5AB8F1E79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graphicEl>
                                              <a:dgm id="{8DBEC9CA-43AF-4186-803D-9021F501ECC1}"/>
                                            </p:graphicEl>
                                          </p:spTgt>
                                        </p:tgtEl>
                                        <p:attrNameLst>
                                          <p:attrName>style.visibility</p:attrName>
                                        </p:attrNameLst>
                                      </p:cBhvr>
                                      <p:to>
                                        <p:strVal val="visible"/>
                                      </p:to>
                                    </p:set>
                                    <p:animEffect transition="in" filter="blinds(horizontal)">
                                      <p:cBhvr>
                                        <p:cTn id="22" dur="500"/>
                                        <p:tgtEl>
                                          <p:spTgt spid="4">
                                            <p:graphicEl>
                                              <a:dgm id="{8DBEC9CA-43AF-4186-803D-9021F501ECC1}"/>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
                                            <p:graphicEl>
                                              <a:dgm id="{F09FD91C-0E48-4C0D-9769-65F711C8A28B}"/>
                                            </p:graphicEl>
                                          </p:spTgt>
                                        </p:tgtEl>
                                        <p:attrNameLst>
                                          <p:attrName>style.visibility</p:attrName>
                                        </p:attrNameLst>
                                      </p:cBhvr>
                                      <p:to>
                                        <p:strVal val="visible"/>
                                      </p:to>
                                    </p:set>
                                    <p:animEffect transition="in" filter="blinds(horizontal)">
                                      <p:cBhvr>
                                        <p:cTn id="27" dur="500"/>
                                        <p:tgtEl>
                                          <p:spTgt spid="4">
                                            <p:graphicEl>
                                              <a:dgm id="{F09FD91C-0E48-4C0D-9769-65F711C8A28B}"/>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
                                            <p:graphicEl>
                                              <a:dgm id="{5CC07D5C-528E-4368-B892-FA49A1C330EC}"/>
                                            </p:graphicEl>
                                          </p:spTgt>
                                        </p:tgtEl>
                                        <p:attrNameLst>
                                          <p:attrName>style.visibility</p:attrName>
                                        </p:attrNameLst>
                                      </p:cBhvr>
                                      <p:to>
                                        <p:strVal val="visible"/>
                                      </p:to>
                                    </p:set>
                                    <p:animEffect transition="in" filter="blinds(horizontal)">
                                      <p:cBhvr>
                                        <p:cTn id="32" dur="500"/>
                                        <p:tgtEl>
                                          <p:spTgt spid="4">
                                            <p:graphicEl>
                                              <a:dgm id="{5CC07D5C-528E-4368-B892-FA49A1C330EC}"/>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
                                            <p:graphicEl>
                                              <a:dgm id="{3AF998F6-1649-4AED-B33E-8FAE7C43756D}"/>
                                            </p:graphicEl>
                                          </p:spTgt>
                                        </p:tgtEl>
                                        <p:attrNameLst>
                                          <p:attrName>style.visibility</p:attrName>
                                        </p:attrNameLst>
                                      </p:cBhvr>
                                      <p:to>
                                        <p:strVal val="visible"/>
                                      </p:to>
                                    </p:set>
                                    <p:animEffect transition="in" filter="blinds(horizontal)">
                                      <p:cBhvr>
                                        <p:cTn id="37" dur="500"/>
                                        <p:tgtEl>
                                          <p:spTgt spid="4">
                                            <p:graphicEl>
                                              <a:dgm id="{3AF998F6-1649-4AED-B33E-8FAE7C43756D}"/>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
                                            <p:graphicEl>
                                              <a:dgm id="{21B49C19-3457-4FE1-90C9-71BE1ADACE0B}"/>
                                            </p:graphicEl>
                                          </p:spTgt>
                                        </p:tgtEl>
                                        <p:attrNameLst>
                                          <p:attrName>style.visibility</p:attrName>
                                        </p:attrNameLst>
                                      </p:cBhvr>
                                      <p:to>
                                        <p:strVal val="visible"/>
                                      </p:to>
                                    </p:set>
                                    <p:animEffect transition="in" filter="blinds(horizontal)">
                                      <p:cBhvr>
                                        <p:cTn id="42" dur="500"/>
                                        <p:tgtEl>
                                          <p:spTgt spid="4">
                                            <p:graphicEl>
                                              <a:dgm id="{21B49C19-3457-4FE1-90C9-71BE1ADACE0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1616</TotalTime>
  <Words>2671</Words>
  <Application>Microsoft Office PowerPoint</Application>
  <PresentationFormat>On-screen Show (4:3)</PresentationFormat>
  <Paragraphs>505</Paragraphs>
  <Slides>50</Slides>
  <Notes>7</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PowerPoint Presentation</vt:lpstr>
      <vt:lpstr>PowerPoint Presentation</vt:lpstr>
      <vt:lpstr>Companies paying in Millions to acquire Intangibles</vt:lpstr>
      <vt:lpstr>Companies paying in BILLIONs to acquire Intangibles</vt:lpstr>
      <vt:lpstr>Royalties  - INTRODUCTION</vt:lpstr>
      <vt:lpstr>Royalties  - introduction</vt:lpstr>
      <vt:lpstr>Preconditions for Art 12</vt:lpstr>
      <vt:lpstr>Definition of Royalty - Art 12(2)</vt:lpstr>
      <vt:lpstr>PowerPoint Presentation</vt:lpstr>
      <vt:lpstr>Royalties – Domestic tax Rules</vt:lpstr>
      <vt:lpstr>PowerPoint Presentation</vt:lpstr>
      <vt:lpstr>Case study</vt:lpstr>
      <vt:lpstr>Royalties/ FTS  - How dept &amp; assessee look at it</vt:lpstr>
      <vt:lpstr>Royalties/ FTS  - Composite agreements</vt:lpstr>
      <vt:lpstr>Royalties/ FTS  - Composite agreements</vt:lpstr>
      <vt:lpstr>Royalties/ FTS  - Composite agreements</vt:lpstr>
      <vt:lpstr>Royalties - challenges</vt:lpstr>
      <vt:lpstr>PowerPoint Presentation</vt:lpstr>
      <vt:lpstr>Royalties - challenge</vt:lpstr>
      <vt:lpstr>Royalties - challenges</vt:lpstr>
      <vt:lpstr>Royalties - challenges</vt:lpstr>
      <vt:lpstr>What is not Royalty?</vt:lpstr>
      <vt:lpstr>Royalties derived through Permanent establishment</vt:lpstr>
      <vt:lpstr>Royalty payments between associated enterprises</vt:lpstr>
      <vt:lpstr>PowerPoint Presentation</vt:lpstr>
      <vt:lpstr>Fee for Technical Services</vt:lpstr>
      <vt:lpstr>PowerPoint Presentation</vt:lpstr>
      <vt:lpstr>Fees for Technical Services - Definition</vt:lpstr>
      <vt:lpstr>Fee for technical services (FTS)</vt:lpstr>
      <vt:lpstr>FTS  - India view</vt:lpstr>
      <vt:lpstr>PowerPoint Presentation</vt:lpstr>
      <vt:lpstr>PowerPoint Presentation</vt:lpstr>
      <vt:lpstr>PowerPoint Presentation</vt:lpstr>
      <vt:lpstr>FTS  - challenges</vt:lpstr>
      <vt:lpstr>FTS  - challenges</vt:lpstr>
      <vt:lpstr>Limitation of Benefit (LOB) clause:</vt:lpstr>
      <vt:lpstr>Types of LOB Clauses</vt:lpstr>
      <vt:lpstr>Types of LOB Clauses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2657213</dc:creator>
  <cp:lastModifiedBy>SACHIN KUMAR</cp:lastModifiedBy>
  <cp:revision>142</cp:revision>
  <dcterms:created xsi:type="dcterms:W3CDTF">2010-12-23T06:02:43Z</dcterms:created>
  <dcterms:modified xsi:type="dcterms:W3CDTF">2013-02-07T04:20:50Z</dcterms:modified>
</cp:coreProperties>
</file>